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32918400" cy="43891200"/>
  <p:notesSz cx="7315200" cy="96012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46" autoAdjust="0"/>
  </p:normalViewPr>
  <p:slideViewPr>
    <p:cSldViewPr>
      <p:cViewPr>
        <p:scale>
          <a:sx n="33" d="100"/>
          <a:sy n="33" d="100"/>
        </p:scale>
        <p:origin x="-370" y="1421"/>
      </p:cViewPr>
      <p:guideLst>
        <p:guide orient="horz" pos="13824"/>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broadbandnh.sr.unh.edu\J\Projects\Broadband\Presentations\BBSummit_April2011\CAI_TransTechSummar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broadbandnh.sr.unh.edu\J\Projects\Broadband\Presentations\BBSummit_April2011\CAI_ADSSummary.txt"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b="0" i="0" baseline="0">
                <a:latin typeface="Arial" pitchFamily="34" charset="0"/>
              </a:defRPr>
            </a:pPr>
            <a:r>
              <a:rPr lang="en-US" b="0" i="0" baseline="0">
                <a:latin typeface="Arial" pitchFamily="34" charset="0"/>
              </a:rPr>
              <a:t>Distribution by Type of Technology</a:t>
            </a:r>
          </a:p>
        </c:rich>
      </c:tx>
      <c:layout/>
    </c:title>
    <c:plotArea>
      <c:layout/>
      <c:barChart>
        <c:barDir val="bar"/>
        <c:grouping val="clustered"/>
        <c:ser>
          <c:idx val="0"/>
          <c:order val="0"/>
          <c:tx>
            <c:strRef>
              <c:f>CAI_TransTechSummary!$C$1</c:f>
              <c:strCache>
                <c:ptCount val="1"/>
                <c:pt idx="0">
                  <c:v>Count</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Lbls>
            <c:spPr>
              <a:solidFill>
                <a:schemeClr val="accent1"/>
              </a:solidFill>
            </c:spPr>
            <c:txPr>
              <a:bodyPr/>
              <a:lstStyle/>
              <a:p>
                <a:pPr>
                  <a:defRPr b="1" i="0" baseline="0">
                    <a:solidFill>
                      <a:schemeClr val="bg1"/>
                    </a:solidFill>
                    <a:latin typeface="Arial" pitchFamily="34" charset="0"/>
                  </a:defRPr>
                </a:pPr>
                <a:endParaRPr lang="en-US"/>
              </a:p>
            </c:txPr>
            <c:dLblPos val="inEnd"/>
            <c:showVal val="1"/>
          </c:dLbls>
          <c:cat>
            <c:strRef>
              <c:f>CAI_TransTechSummary!$B$2:$B$11</c:f>
              <c:strCache>
                <c:ptCount val="10"/>
                <c:pt idx="0">
                  <c:v>10 - Asymmetric xDSL</c:v>
                </c:pt>
                <c:pt idx="1">
                  <c:v>20 - Symmetric xDSL</c:v>
                </c:pt>
                <c:pt idx="2">
                  <c:v>30 - Other Copper Wireline</c:v>
                </c:pt>
                <c:pt idx="3">
                  <c:v>40 - Cable Modem - DOCSIS 3.0 Down</c:v>
                </c:pt>
                <c:pt idx="4">
                  <c:v>41 - Cable Modem - Other</c:v>
                </c:pt>
                <c:pt idx="5">
                  <c:v>50 -Optical Carrier/Fiber to the End User</c:v>
                </c:pt>
                <c:pt idx="6">
                  <c:v>60 - Satellite</c:v>
                </c:pt>
                <c:pt idx="7">
                  <c:v>70 - Terrestrial Fixed Wireless - Unlicensed</c:v>
                </c:pt>
                <c:pt idx="8">
                  <c:v>71 - Terrestrial Fixed Wireless - Licensed</c:v>
                </c:pt>
                <c:pt idx="9">
                  <c:v>80 - Terrestrial Mobile Wireless</c:v>
                </c:pt>
              </c:strCache>
            </c:strRef>
          </c:cat>
          <c:val>
            <c:numRef>
              <c:f>CAI_TransTechSummary!$C$2:$C$11</c:f>
              <c:numCache>
                <c:formatCode>General</c:formatCode>
                <c:ptCount val="10"/>
                <c:pt idx="0">
                  <c:v>290</c:v>
                </c:pt>
                <c:pt idx="1">
                  <c:v>44</c:v>
                </c:pt>
                <c:pt idx="2">
                  <c:v>437</c:v>
                </c:pt>
                <c:pt idx="3">
                  <c:v>51</c:v>
                </c:pt>
                <c:pt idx="4">
                  <c:v>1034</c:v>
                </c:pt>
                <c:pt idx="5">
                  <c:v>317</c:v>
                </c:pt>
                <c:pt idx="6">
                  <c:v>21</c:v>
                </c:pt>
                <c:pt idx="7">
                  <c:v>6</c:v>
                </c:pt>
                <c:pt idx="8">
                  <c:v>72</c:v>
                </c:pt>
                <c:pt idx="9">
                  <c:v>1</c:v>
                </c:pt>
              </c:numCache>
            </c:numRef>
          </c:val>
        </c:ser>
        <c:gapWidth val="75"/>
        <c:overlap val="40"/>
        <c:axId val="127492480"/>
        <c:axId val="127494016"/>
      </c:barChart>
      <c:catAx>
        <c:axId val="127492480"/>
        <c:scaling>
          <c:orientation val="minMax"/>
        </c:scaling>
        <c:axPos val="l"/>
        <c:majorTickMark val="none"/>
        <c:tickLblPos val="nextTo"/>
        <c:crossAx val="127494016"/>
        <c:crosses val="autoZero"/>
        <c:auto val="1"/>
        <c:lblAlgn val="ctr"/>
        <c:lblOffset val="100"/>
      </c:catAx>
      <c:valAx>
        <c:axId val="127494016"/>
        <c:scaling>
          <c:orientation val="minMax"/>
        </c:scaling>
        <c:axPos val="b"/>
        <c:majorGridlines/>
        <c:numFmt formatCode="General" sourceLinked="1"/>
        <c:majorTickMark val="none"/>
        <c:tickLblPos val="nextTo"/>
        <c:crossAx val="127492480"/>
        <c:crosses val="autoZero"/>
        <c:crossBetween val="between"/>
      </c:valAx>
    </c:plotArea>
    <c:plotVisOnly val="1"/>
  </c:chart>
  <c:spPr>
    <a:solidFill>
      <a:schemeClr val="bg2"/>
    </a:solidFill>
    <a:ln>
      <a:solidFill>
        <a:schemeClr val="accent1"/>
      </a:solid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b="0" i="0" baseline="0">
                <a:latin typeface="Arial" pitchFamily="34" charset="0"/>
              </a:defRPr>
            </a:pPr>
            <a:r>
              <a:rPr lang="en-US" b="0" i="0" baseline="0">
                <a:latin typeface="Arial" pitchFamily="34" charset="0"/>
              </a:rPr>
              <a:t>Distribution of Advertised Download Speed</a:t>
            </a:r>
          </a:p>
        </c:rich>
      </c:tx>
      <c:layout/>
    </c:title>
    <c:plotArea>
      <c:layout/>
      <c:barChart>
        <c:barDir val="bar"/>
        <c:grouping val="clustered"/>
        <c:ser>
          <c:idx val="0"/>
          <c:order val="0"/>
          <c:tx>
            <c:strRef>
              <c:f>CAI_ADSSummary!$C$1</c:f>
              <c:strCache>
                <c:ptCount val="1"/>
                <c:pt idx="0">
                  <c:v>Count</c:v>
                </c:pt>
              </c:strCache>
            </c:strRef>
          </c:tx>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c:spPr>
          <c:dLbls>
            <c:spPr>
              <a:solidFill>
                <a:schemeClr val="accent1"/>
              </a:solidFill>
            </c:spPr>
            <c:txPr>
              <a:bodyPr/>
              <a:lstStyle/>
              <a:p>
                <a:pPr>
                  <a:defRPr b="1" i="0" baseline="0">
                    <a:solidFill>
                      <a:schemeClr val="bg1"/>
                    </a:solidFill>
                    <a:latin typeface="Arial" pitchFamily="34" charset="0"/>
                  </a:defRPr>
                </a:pPr>
                <a:endParaRPr lang="en-US"/>
              </a:p>
            </c:txPr>
            <c:dLblPos val="ctr"/>
            <c:showVal val="1"/>
          </c:dLbls>
          <c:cat>
            <c:strRef>
              <c:f>CAI_ADSSummary!$B$2:$B$11</c:f>
              <c:strCache>
                <c:ptCount val="10"/>
                <c:pt idx="0">
                  <c:v>Greater than or equal to 1 gbps</c:v>
                </c:pt>
                <c:pt idx="1">
                  <c:v>Greater than or equal to 100 mbps and less than 1 gbps</c:v>
                </c:pt>
                <c:pt idx="2">
                  <c:v>Greater than or equal to 50 mbps and less than 100 mbps</c:v>
                </c:pt>
                <c:pt idx="3">
                  <c:v>Greater than or equal to 25 mbps and less than 50 mbps</c:v>
                </c:pt>
                <c:pt idx="4">
                  <c:v>Greater than or equal to 10 mbps and less than 25 mbps</c:v>
                </c:pt>
                <c:pt idx="5">
                  <c:v>Greater than or equal to 6 mbps and less than 10 mbps</c:v>
                </c:pt>
                <c:pt idx="6">
                  <c:v>Greater than or equal to 3 mbps and less than 6 mbps</c:v>
                </c:pt>
                <c:pt idx="7">
                  <c:v>Greater than or equal to 1.5 mbps and less than 3 mbps</c:v>
                </c:pt>
                <c:pt idx="8">
                  <c:v>Greater than or equal to 768 kbps and less than 1.5 mbps</c:v>
                </c:pt>
                <c:pt idx="9">
                  <c:v>Greater than 200 kbps and less than 768 kbps</c:v>
                </c:pt>
              </c:strCache>
            </c:strRef>
          </c:cat>
          <c:val>
            <c:numRef>
              <c:f>CAI_ADSSummary!$C$2:$C$11</c:f>
              <c:numCache>
                <c:formatCode>General</c:formatCode>
                <c:ptCount val="10"/>
                <c:pt idx="0">
                  <c:v>16</c:v>
                </c:pt>
                <c:pt idx="1">
                  <c:v>58</c:v>
                </c:pt>
                <c:pt idx="2">
                  <c:v>33</c:v>
                </c:pt>
                <c:pt idx="3">
                  <c:v>104</c:v>
                </c:pt>
                <c:pt idx="4">
                  <c:v>712</c:v>
                </c:pt>
                <c:pt idx="5">
                  <c:v>455</c:v>
                </c:pt>
                <c:pt idx="6">
                  <c:v>389</c:v>
                </c:pt>
                <c:pt idx="7">
                  <c:v>351</c:v>
                </c:pt>
                <c:pt idx="8">
                  <c:v>143</c:v>
                </c:pt>
                <c:pt idx="9">
                  <c:v>21</c:v>
                </c:pt>
              </c:numCache>
            </c:numRef>
          </c:val>
        </c:ser>
        <c:axId val="127469056"/>
        <c:axId val="127470592"/>
      </c:barChart>
      <c:catAx>
        <c:axId val="127469056"/>
        <c:scaling>
          <c:orientation val="minMax"/>
        </c:scaling>
        <c:axPos val="l"/>
        <c:tickLblPos val="nextTo"/>
        <c:crossAx val="127470592"/>
        <c:crosses val="autoZero"/>
        <c:auto val="1"/>
        <c:lblAlgn val="ctr"/>
        <c:lblOffset val="100"/>
      </c:catAx>
      <c:valAx>
        <c:axId val="127470592"/>
        <c:scaling>
          <c:orientation val="minMax"/>
        </c:scaling>
        <c:axPos val="b"/>
        <c:majorGridlines/>
        <c:numFmt formatCode="General" sourceLinked="1"/>
        <c:tickLblPos val="nextTo"/>
        <c:crossAx val="127469056"/>
        <c:crosses val="autoZero"/>
        <c:crossBetween val="between"/>
      </c:valAx>
    </c:plotArea>
    <c:plotVisOnly val="1"/>
  </c:chart>
  <c:spPr>
    <a:solidFill>
      <a:srgbClr val="DBF5F9">
        <a:alpha val="84000"/>
      </a:srgbClr>
    </a:solidFill>
    <a:ln>
      <a:solidFill>
        <a:schemeClr val="accent1"/>
      </a:solid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B4BA84-1FBD-4C67-AD53-21793B1D7BE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83DECF7B-51AA-4664-90C5-70A9D81574C2}">
      <dgm:prSet phldrT="[Text]" custT="1"/>
      <dgm:spPr/>
      <dgm:t>
        <a:bodyPr/>
        <a:lstStyle/>
        <a:p>
          <a:r>
            <a:rPr lang="en-US" sz="3200" dirty="0" smtClean="0"/>
            <a:t>Broadband Stakeholder Group</a:t>
          </a:r>
          <a:endParaRPr lang="en-US" sz="3200" dirty="0"/>
        </a:p>
      </dgm:t>
    </dgm:pt>
    <dgm:pt modelId="{7D064CCE-B964-42CC-9D5E-CBCE5A5B93EC}" type="parTrans" cxnId="{C43CBEBB-A3C4-490A-995B-344C3B7EC827}">
      <dgm:prSet/>
      <dgm:spPr/>
      <dgm:t>
        <a:bodyPr/>
        <a:lstStyle/>
        <a:p>
          <a:endParaRPr lang="en-US"/>
        </a:p>
      </dgm:t>
    </dgm:pt>
    <dgm:pt modelId="{F172E7D3-C788-4E04-81D5-241AF6711C6E}" type="sibTrans" cxnId="{C43CBEBB-A3C4-490A-995B-344C3B7EC827}">
      <dgm:prSet/>
      <dgm:spPr/>
      <dgm:t>
        <a:bodyPr/>
        <a:lstStyle/>
        <a:p>
          <a:endParaRPr lang="en-US"/>
        </a:p>
      </dgm:t>
    </dgm:pt>
    <dgm:pt modelId="{EFD31BBE-7DB1-459F-990D-D72B99D593CD}">
      <dgm:prSet phldrT="[Text]" custT="1"/>
      <dgm:spPr/>
      <dgm:t>
        <a:bodyPr/>
        <a:lstStyle/>
        <a:p>
          <a:r>
            <a:rPr lang="en-US" sz="2400" dirty="0" smtClean="0"/>
            <a:t>Citizens</a:t>
          </a:r>
          <a:endParaRPr lang="en-US" sz="2400" dirty="0"/>
        </a:p>
      </dgm:t>
    </dgm:pt>
    <dgm:pt modelId="{D5C2371D-BC5B-462C-8476-6AA5E104BB3B}" type="parTrans" cxnId="{60C9F4FB-6FA4-415A-8B6F-30DEB1AEC4CB}">
      <dgm:prSet/>
      <dgm:spPr/>
      <dgm:t>
        <a:bodyPr/>
        <a:lstStyle/>
        <a:p>
          <a:endParaRPr lang="en-US"/>
        </a:p>
      </dgm:t>
    </dgm:pt>
    <dgm:pt modelId="{E42CCE2D-D575-430C-A4B3-3AE3E4328F86}" type="sibTrans" cxnId="{60C9F4FB-6FA4-415A-8B6F-30DEB1AEC4CB}">
      <dgm:prSet/>
      <dgm:spPr/>
      <dgm:t>
        <a:bodyPr/>
        <a:lstStyle/>
        <a:p>
          <a:endParaRPr lang="en-US"/>
        </a:p>
      </dgm:t>
    </dgm:pt>
    <dgm:pt modelId="{ABD0ED03-1EBA-4B3E-9A0A-8F1913A81296}">
      <dgm:prSet phldrT="[Text]" custT="1"/>
      <dgm:spPr>
        <a:solidFill>
          <a:schemeClr val="accent3">
            <a:lumMod val="75000"/>
          </a:schemeClr>
        </a:solidFill>
      </dgm:spPr>
      <dgm:t>
        <a:bodyPr/>
        <a:lstStyle/>
        <a:p>
          <a:r>
            <a:rPr lang="en-US" sz="2400" dirty="0" smtClean="0"/>
            <a:t>Libraries</a:t>
          </a:r>
          <a:endParaRPr lang="en-US" sz="2400" dirty="0"/>
        </a:p>
      </dgm:t>
    </dgm:pt>
    <dgm:pt modelId="{72C0E6AA-4235-4755-8483-2915FCB479B9}" type="parTrans" cxnId="{63658055-58B8-495F-BA77-513E45754D10}">
      <dgm:prSet/>
      <dgm:spPr/>
      <dgm:t>
        <a:bodyPr/>
        <a:lstStyle/>
        <a:p>
          <a:endParaRPr lang="en-US"/>
        </a:p>
      </dgm:t>
    </dgm:pt>
    <dgm:pt modelId="{2C428436-2C11-41EB-8864-7BC628D3200F}" type="sibTrans" cxnId="{63658055-58B8-495F-BA77-513E45754D10}">
      <dgm:prSet/>
      <dgm:spPr/>
      <dgm:t>
        <a:bodyPr/>
        <a:lstStyle/>
        <a:p>
          <a:endParaRPr lang="en-US"/>
        </a:p>
      </dgm:t>
    </dgm:pt>
    <dgm:pt modelId="{443151A6-E4FB-4A3A-88C5-293FCC341D87}">
      <dgm:prSet phldrT="[Text]" custT="1"/>
      <dgm:spPr>
        <a:solidFill>
          <a:schemeClr val="accent2">
            <a:lumMod val="75000"/>
          </a:schemeClr>
        </a:solidFill>
      </dgm:spPr>
      <dgm:t>
        <a:bodyPr/>
        <a:lstStyle/>
        <a:p>
          <a:r>
            <a:rPr lang="en-US" sz="2400" dirty="0" smtClean="0"/>
            <a:t>Chambers</a:t>
          </a:r>
          <a:endParaRPr lang="en-US" sz="2400" dirty="0"/>
        </a:p>
      </dgm:t>
    </dgm:pt>
    <dgm:pt modelId="{A7262F4D-8D47-4224-BBB6-719D59B47920}" type="parTrans" cxnId="{C7869EDA-0964-4329-930F-A2F892ACA21C}">
      <dgm:prSet/>
      <dgm:spPr/>
      <dgm:t>
        <a:bodyPr/>
        <a:lstStyle/>
        <a:p>
          <a:endParaRPr lang="en-US"/>
        </a:p>
      </dgm:t>
    </dgm:pt>
    <dgm:pt modelId="{E10506E7-3178-4BDE-B8A6-5CEB819C2732}" type="sibTrans" cxnId="{C7869EDA-0964-4329-930F-A2F892ACA21C}">
      <dgm:prSet/>
      <dgm:spPr/>
      <dgm:t>
        <a:bodyPr/>
        <a:lstStyle/>
        <a:p>
          <a:endParaRPr lang="en-US"/>
        </a:p>
      </dgm:t>
    </dgm:pt>
    <dgm:pt modelId="{926E7434-8968-4F21-9BCC-AB7F424D3886}">
      <dgm:prSet phldrT="[Text]" custT="1"/>
      <dgm:spPr>
        <a:solidFill>
          <a:schemeClr val="accent2">
            <a:lumMod val="50000"/>
          </a:schemeClr>
        </a:solidFill>
      </dgm:spPr>
      <dgm:t>
        <a:bodyPr/>
        <a:lstStyle/>
        <a:p>
          <a:r>
            <a:rPr lang="en-US" sz="2400" dirty="0" smtClean="0"/>
            <a:t>Recreation &amp; Tourism</a:t>
          </a:r>
          <a:endParaRPr lang="en-US" sz="2400" dirty="0"/>
        </a:p>
      </dgm:t>
    </dgm:pt>
    <dgm:pt modelId="{DD0BA883-7A05-4EC4-BA0D-3E22885DFAD2}" type="parTrans" cxnId="{290CC2F9-404B-4B01-B870-BCE328F5D9A4}">
      <dgm:prSet/>
      <dgm:spPr/>
      <dgm:t>
        <a:bodyPr/>
        <a:lstStyle/>
        <a:p>
          <a:endParaRPr lang="en-US"/>
        </a:p>
      </dgm:t>
    </dgm:pt>
    <dgm:pt modelId="{A38FE2F8-457A-4E3A-A123-1ED636C235D6}" type="sibTrans" cxnId="{290CC2F9-404B-4B01-B870-BCE328F5D9A4}">
      <dgm:prSet/>
      <dgm:spPr/>
      <dgm:t>
        <a:bodyPr/>
        <a:lstStyle/>
        <a:p>
          <a:endParaRPr lang="en-US"/>
        </a:p>
      </dgm:t>
    </dgm:pt>
    <dgm:pt modelId="{26D578AF-6AA4-463B-8A47-39B59177C6CD}">
      <dgm:prSet custT="1"/>
      <dgm:spPr>
        <a:solidFill>
          <a:schemeClr val="accent3">
            <a:lumMod val="75000"/>
          </a:schemeClr>
        </a:solidFill>
      </dgm:spPr>
      <dgm:t>
        <a:bodyPr/>
        <a:lstStyle/>
        <a:p>
          <a:r>
            <a:rPr lang="en-US" sz="2400" dirty="0" smtClean="0"/>
            <a:t>Municipalities</a:t>
          </a:r>
          <a:endParaRPr lang="en-US" sz="2400" dirty="0"/>
        </a:p>
      </dgm:t>
    </dgm:pt>
    <dgm:pt modelId="{C5A27255-54D8-4476-AF4A-43504BEC6309}" type="parTrans" cxnId="{68D84948-563C-4DA8-BFC3-240607357092}">
      <dgm:prSet/>
      <dgm:spPr/>
      <dgm:t>
        <a:bodyPr/>
        <a:lstStyle/>
        <a:p>
          <a:endParaRPr lang="en-US"/>
        </a:p>
      </dgm:t>
    </dgm:pt>
    <dgm:pt modelId="{CD57F760-228D-4EBA-9F7D-BCE7D5AF1D22}" type="sibTrans" cxnId="{68D84948-563C-4DA8-BFC3-240607357092}">
      <dgm:prSet/>
      <dgm:spPr/>
      <dgm:t>
        <a:bodyPr/>
        <a:lstStyle/>
        <a:p>
          <a:endParaRPr lang="en-US"/>
        </a:p>
      </dgm:t>
    </dgm:pt>
    <dgm:pt modelId="{1935A56C-0F3F-4802-B417-4B1675317ED8}">
      <dgm:prSet custT="1"/>
      <dgm:spPr>
        <a:solidFill>
          <a:schemeClr val="tx1">
            <a:lumMod val="50000"/>
            <a:lumOff val="50000"/>
          </a:schemeClr>
        </a:solidFill>
      </dgm:spPr>
      <dgm:t>
        <a:bodyPr/>
        <a:lstStyle/>
        <a:p>
          <a:r>
            <a:rPr lang="en-US" sz="2400" dirty="0" smtClean="0"/>
            <a:t>Media</a:t>
          </a:r>
          <a:endParaRPr lang="en-US" sz="2400" dirty="0"/>
        </a:p>
      </dgm:t>
    </dgm:pt>
    <dgm:pt modelId="{DB851D7E-EB5E-4A39-B377-67BCEAC3FA4E}" type="parTrans" cxnId="{91C8AD21-F8BD-40DE-8C81-49D7F0252787}">
      <dgm:prSet/>
      <dgm:spPr/>
      <dgm:t>
        <a:bodyPr/>
        <a:lstStyle/>
        <a:p>
          <a:endParaRPr lang="en-US"/>
        </a:p>
      </dgm:t>
    </dgm:pt>
    <dgm:pt modelId="{8EED3471-C47C-4033-8937-C127CE773E24}" type="sibTrans" cxnId="{91C8AD21-F8BD-40DE-8C81-49D7F0252787}">
      <dgm:prSet/>
      <dgm:spPr/>
      <dgm:t>
        <a:bodyPr/>
        <a:lstStyle/>
        <a:p>
          <a:endParaRPr lang="en-US"/>
        </a:p>
      </dgm:t>
    </dgm:pt>
    <dgm:pt modelId="{3792C026-FAEA-4B60-97A8-B33B74B6AF78}">
      <dgm:prSet custT="1"/>
      <dgm:spPr>
        <a:solidFill>
          <a:schemeClr val="accent2">
            <a:lumMod val="75000"/>
          </a:schemeClr>
        </a:solidFill>
      </dgm:spPr>
      <dgm:t>
        <a:bodyPr/>
        <a:lstStyle/>
        <a:p>
          <a:r>
            <a:rPr lang="en-US" sz="2400" dirty="0" smtClean="0"/>
            <a:t>Community  / Economic Development</a:t>
          </a:r>
          <a:endParaRPr lang="en-US" sz="2400" dirty="0"/>
        </a:p>
      </dgm:t>
    </dgm:pt>
    <dgm:pt modelId="{30E456CD-D2AE-4176-8F22-E13C30D8B9CF}" type="parTrans" cxnId="{022635EE-18CB-4798-B8CE-865B9C99FE78}">
      <dgm:prSet/>
      <dgm:spPr/>
      <dgm:t>
        <a:bodyPr/>
        <a:lstStyle/>
        <a:p>
          <a:endParaRPr lang="en-US"/>
        </a:p>
      </dgm:t>
    </dgm:pt>
    <dgm:pt modelId="{B363DDA2-DADA-4002-BD00-7ECC0729FDBA}" type="sibTrans" cxnId="{022635EE-18CB-4798-B8CE-865B9C99FE78}">
      <dgm:prSet/>
      <dgm:spPr/>
      <dgm:t>
        <a:bodyPr/>
        <a:lstStyle/>
        <a:p>
          <a:endParaRPr lang="en-US"/>
        </a:p>
      </dgm:t>
    </dgm:pt>
    <dgm:pt modelId="{5006FB57-44C9-4B6A-BB1D-260FF1033237}">
      <dgm:prSet custT="1"/>
      <dgm:spPr>
        <a:solidFill>
          <a:schemeClr val="accent5">
            <a:lumMod val="75000"/>
          </a:schemeClr>
        </a:solidFill>
      </dgm:spPr>
      <dgm:t>
        <a:bodyPr/>
        <a:lstStyle/>
        <a:p>
          <a:r>
            <a:rPr lang="en-US" sz="2400" dirty="0" smtClean="0"/>
            <a:t>Telecommunications</a:t>
          </a:r>
          <a:endParaRPr lang="en-US" sz="2400" dirty="0"/>
        </a:p>
      </dgm:t>
    </dgm:pt>
    <dgm:pt modelId="{2684029F-8CD1-4DFB-BE2E-04D02AA1E82D}" type="parTrans" cxnId="{1D3EDBE2-E01E-416E-BA03-0AF1606122A7}">
      <dgm:prSet/>
      <dgm:spPr/>
      <dgm:t>
        <a:bodyPr/>
        <a:lstStyle/>
        <a:p>
          <a:endParaRPr lang="en-US"/>
        </a:p>
      </dgm:t>
    </dgm:pt>
    <dgm:pt modelId="{FAAE10AF-2C79-4834-9AED-5400C26E71A4}" type="sibTrans" cxnId="{1D3EDBE2-E01E-416E-BA03-0AF1606122A7}">
      <dgm:prSet/>
      <dgm:spPr/>
      <dgm:t>
        <a:bodyPr/>
        <a:lstStyle/>
        <a:p>
          <a:endParaRPr lang="en-US"/>
        </a:p>
      </dgm:t>
    </dgm:pt>
    <dgm:pt modelId="{9B5866D7-AFC2-475D-AB86-DA294024A5DD}">
      <dgm:prSet custT="1"/>
      <dgm:spPr>
        <a:solidFill>
          <a:schemeClr val="tx2">
            <a:lumMod val="75000"/>
          </a:schemeClr>
        </a:solidFill>
      </dgm:spPr>
      <dgm:t>
        <a:bodyPr/>
        <a:lstStyle/>
        <a:p>
          <a:r>
            <a:rPr lang="en-US" sz="2400" dirty="0" smtClean="0"/>
            <a:t>Medical</a:t>
          </a:r>
          <a:endParaRPr lang="en-US" sz="2400" dirty="0"/>
        </a:p>
      </dgm:t>
    </dgm:pt>
    <dgm:pt modelId="{E33FB4B5-6D8E-40E1-97D8-804062422791}" type="parTrans" cxnId="{79917D6C-FBD9-45B6-A2E4-4567B7067097}">
      <dgm:prSet/>
      <dgm:spPr/>
      <dgm:t>
        <a:bodyPr/>
        <a:lstStyle/>
        <a:p>
          <a:endParaRPr lang="en-US"/>
        </a:p>
      </dgm:t>
    </dgm:pt>
    <dgm:pt modelId="{FFFA0B67-79D5-4BD8-9B95-FCF2E3399BAC}" type="sibTrans" cxnId="{79917D6C-FBD9-45B6-A2E4-4567B7067097}">
      <dgm:prSet/>
      <dgm:spPr/>
      <dgm:t>
        <a:bodyPr/>
        <a:lstStyle/>
        <a:p>
          <a:endParaRPr lang="en-US"/>
        </a:p>
      </dgm:t>
    </dgm:pt>
    <dgm:pt modelId="{BECEE000-46B6-4AB5-9AE8-3FF4DD2CC7F9}">
      <dgm:prSet custT="1"/>
      <dgm:spPr>
        <a:solidFill>
          <a:schemeClr val="accent5">
            <a:lumMod val="75000"/>
          </a:schemeClr>
        </a:solidFill>
      </dgm:spPr>
      <dgm:t>
        <a:bodyPr/>
        <a:lstStyle/>
        <a:p>
          <a:r>
            <a:rPr lang="en-US" sz="2400" dirty="0" smtClean="0"/>
            <a:t>Internet Service Providers</a:t>
          </a:r>
          <a:endParaRPr lang="en-US" sz="2400" dirty="0"/>
        </a:p>
      </dgm:t>
    </dgm:pt>
    <dgm:pt modelId="{0C148FD7-0F2E-4BFF-B8E2-858AEE91BF72}" type="parTrans" cxnId="{C1776371-AC8F-48F3-A3FE-6BBDC3B7D5D5}">
      <dgm:prSet/>
      <dgm:spPr/>
      <dgm:t>
        <a:bodyPr/>
        <a:lstStyle/>
        <a:p>
          <a:endParaRPr lang="en-US"/>
        </a:p>
      </dgm:t>
    </dgm:pt>
    <dgm:pt modelId="{3FAC3E1A-E758-4EAA-A0D2-C62F7B30EF22}" type="sibTrans" cxnId="{C1776371-AC8F-48F3-A3FE-6BBDC3B7D5D5}">
      <dgm:prSet/>
      <dgm:spPr/>
      <dgm:t>
        <a:bodyPr/>
        <a:lstStyle/>
        <a:p>
          <a:endParaRPr lang="en-US"/>
        </a:p>
      </dgm:t>
    </dgm:pt>
    <dgm:pt modelId="{23C8A597-B32F-46EB-9981-9937524C8740}">
      <dgm:prSet custT="1"/>
      <dgm:spPr>
        <a:solidFill>
          <a:schemeClr val="bg2">
            <a:lumMod val="50000"/>
          </a:schemeClr>
        </a:solidFill>
      </dgm:spPr>
      <dgm:t>
        <a:bodyPr/>
        <a:lstStyle/>
        <a:p>
          <a:r>
            <a:rPr lang="en-US" sz="2400" dirty="0" smtClean="0"/>
            <a:t>Culture / Arts</a:t>
          </a:r>
          <a:endParaRPr lang="en-US" sz="2400" dirty="0"/>
        </a:p>
      </dgm:t>
    </dgm:pt>
    <dgm:pt modelId="{1290A41F-37F4-4C41-ABD6-21EB81E61911}" type="parTrans" cxnId="{F9B3E167-1B02-44A0-99F6-FA448F2D0FC0}">
      <dgm:prSet/>
      <dgm:spPr/>
      <dgm:t>
        <a:bodyPr/>
        <a:lstStyle/>
        <a:p>
          <a:endParaRPr lang="en-US"/>
        </a:p>
      </dgm:t>
    </dgm:pt>
    <dgm:pt modelId="{AAE6CE7B-3C2C-474E-85DE-4401D7CFED0C}" type="sibTrans" cxnId="{F9B3E167-1B02-44A0-99F6-FA448F2D0FC0}">
      <dgm:prSet/>
      <dgm:spPr/>
      <dgm:t>
        <a:bodyPr/>
        <a:lstStyle/>
        <a:p>
          <a:endParaRPr lang="en-US"/>
        </a:p>
      </dgm:t>
    </dgm:pt>
    <dgm:pt modelId="{8ED7A6AE-CE6F-4263-B51E-E899BE562998}">
      <dgm:prSet custT="1"/>
      <dgm:spPr>
        <a:solidFill>
          <a:schemeClr val="accent4">
            <a:lumMod val="50000"/>
          </a:schemeClr>
        </a:solidFill>
      </dgm:spPr>
      <dgm:t>
        <a:bodyPr/>
        <a:lstStyle/>
        <a:p>
          <a:r>
            <a:rPr lang="en-US" sz="2400" dirty="0" smtClean="0"/>
            <a:t>Education </a:t>
          </a:r>
          <a:endParaRPr lang="en-US" sz="2400" dirty="0"/>
        </a:p>
      </dgm:t>
    </dgm:pt>
    <dgm:pt modelId="{FBBB1361-A2C5-483F-8963-418C58EA616E}" type="parTrans" cxnId="{17F92133-4CF3-44B4-BF5D-066D0B89566F}">
      <dgm:prSet/>
      <dgm:spPr/>
      <dgm:t>
        <a:bodyPr/>
        <a:lstStyle/>
        <a:p>
          <a:endParaRPr lang="en-US"/>
        </a:p>
      </dgm:t>
    </dgm:pt>
    <dgm:pt modelId="{1C4E6E14-3DC6-4864-B05B-6F7FBD06C1C6}" type="sibTrans" cxnId="{17F92133-4CF3-44B4-BF5D-066D0B89566F}">
      <dgm:prSet/>
      <dgm:spPr/>
      <dgm:t>
        <a:bodyPr/>
        <a:lstStyle/>
        <a:p>
          <a:endParaRPr lang="en-US"/>
        </a:p>
      </dgm:t>
    </dgm:pt>
    <dgm:pt modelId="{B35C04C3-E44F-47FB-BA8E-0B072F71349D}">
      <dgm:prSet custT="1"/>
      <dgm:spPr>
        <a:solidFill>
          <a:schemeClr val="tx2">
            <a:lumMod val="75000"/>
          </a:schemeClr>
        </a:solidFill>
      </dgm:spPr>
      <dgm:t>
        <a:bodyPr/>
        <a:lstStyle/>
        <a:p>
          <a:r>
            <a:rPr lang="en-US" sz="2400" dirty="0" smtClean="0"/>
            <a:t>Emergency Management </a:t>
          </a:r>
          <a:endParaRPr lang="en-US" sz="2400" dirty="0"/>
        </a:p>
      </dgm:t>
    </dgm:pt>
    <dgm:pt modelId="{E10CD142-47C8-4BB4-BEF1-06D30F7B6DF3}" type="parTrans" cxnId="{C8703DE2-F891-4B90-A624-418116E27295}">
      <dgm:prSet/>
      <dgm:spPr/>
      <dgm:t>
        <a:bodyPr/>
        <a:lstStyle/>
        <a:p>
          <a:endParaRPr lang="en-US"/>
        </a:p>
      </dgm:t>
    </dgm:pt>
    <dgm:pt modelId="{0AD44951-0DC4-465D-9B2B-C06D2C4C2F9B}" type="sibTrans" cxnId="{C8703DE2-F891-4B90-A624-418116E27295}">
      <dgm:prSet/>
      <dgm:spPr/>
      <dgm:t>
        <a:bodyPr/>
        <a:lstStyle/>
        <a:p>
          <a:endParaRPr lang="en-US"/>
        </a:p>
      </dgm:t>
    </dgm:pt>
    <dgm:pt modelId="{2CBAD901-021D-4861-B50A-D234448E3FEB}">
      <dgm:prSet custT="1"/>
      <dgm:spPr>
        <a:solidFill>
          <a:schemeClr val="accent6">
            <a:lumMod val="75000"/>
          </a:schemeClr>
        </a:solidFill>
      </dgm:spPr>
      <dgm:t>
        <a:bodyPr/>
        <a:lstStyle/>
        <a:p>
          <a:r>
            <a:rPr lang="en-US" sz="2400" dirty="0" smtClean="0"/>
            <a:t>Realtors</a:t>
          </a:r>
          <a:endParaRPr lang="en-US" sz="2400" dirty="0"/>
        </a:p>
      </dgm:t>
    </dgm:pt>
    <dgm:pt modelId="{0E4EF17F-C314-451F-B7FA-5BBCC1BFD9ED}" type="parTrans" cxnId="{782C785E-E438-4864-9510-42E00C85072D}">
      <dgm:prSet/>
      <dgm:spPr/>
      <dgm:t>
        <a:bodyPr/>
        <a:lstStyle/>
        <a:p>
          <a:endParaRPr lang="en-US"/>
        </a:p>
      </dgm:t>
    </dgm:pt>
    <dgm:pt modelId="{A2459087-3A68-4A7C-B27E-25D63BF9C1C0}" type="sibTrans" cxnId="{782C785E-E438-4864-9510-42E00C85072D}">
      <dgm:prSet/>
      <dgm:spPr/>
      <dgm:t>
        <a:bodyPr/>
        <a:lstStyle/>
        <a:p>
          <a:endParaRPr lang="en-US"/>
        </a:p>
      </dgm:t>
    </dgm:pt>
    <dgm:pt modelId="{711B2DE6-5FCA-46AA-8FB8-37BB0B530257}" type="pres">
      <dgm:prSet presAssocID="{7AB4BA84-1FBD-4C67-AD53-21793B1D7BE9}" presName="cycle" presStyleCnt="0">
        <dgm:presLayoutVars>
          <dgm:chMax val="1"/>
          <dgm:dir/>
          <dgm:animLvl val="ctr"/>
          <dgm:resizeHandles val="exact"/>
        </dgm:presLayoutVars>
      </dgm:prSet>
      <dgm:spPr/>
      <dgm:t>
        <a:bodyPr/>
        <a:lstStyle/>
        <a:p>
          <a:endParaRPr lang="en-US"/>
        </a:p>
      </dgm:t>
    </dgm:pt>
    <dgm:pt modelId="{F14A3D3F-708F-49D8-ADD5-C12A89177793}" type="pres">
      <dgm:prSet presAssocID="{83DECF7B-51AA-4664-90C5-70A9D81574C2}" presName="centerShape" presStyleLbl="node0" presStyleIdx="0" presStyleCnt="1" custScaleX="266113" custScaleY="127128"/>
      <dgm:spPr/>
      <dgm:t>
        <a:bodyPr/>
        <a:lstStyle/>
        <a:p>
          <a:endParaRPr lang="en-US"/>
        </a:p>
      </dgm:t>
    </dgm:pt>
    <dgm:pt modelId="{4D4599D1-34ED-46A1-986D-44B86B091C17}" type="pres">
      <dgm:prSet presAssocID="{D5C2371D-BC5B-462C-8476-6AA5E104BB3B}" presName="Name9" presStyleLbl="parChTrans1D2" presStyleIdx="0" presStyleCnt="14"/>
      <dgm:spPr/>
      <dgm:t>
        <a:bodyPr/>
        <a:lstStyle/>
        <a:p>
          <a:endParaRPr lang="en-US"/>
        </a:p>
      </dgm:t>
    </dgm:pt>
    <dgm:pt modelId="{E70C8518-47D8-44BA-B954-B2995272912B}" type="pres">
      <dgm:prSet presAssocID="{D5C2371D-BC5B-462C-8476-6AA5E104BB3B}" presName="connTx" presStyleLbl="parChTrans1D2" presStyleIdx="0" presStyleCnt="14"/>
      <dgm:spPr/>
      <dgm:t>
        <a:bodyPr/>
        <a:lstStyle/>
        <a:p>
          <a:endParaRPr lang="en-US"/>
        </a:p>
      </dgm:t>
    </dgm:pt>
    <dgm:pt modelId="{C248F5DB-C3BA-4731-8AE0-D87C3BB67F6B}" type="pres">
      <dgm:prSet presAssocID="{EFD31BBE-7DB1-459F-990D-D72B99D593CD}" presName="node" presStyleLbl="node1" presStyleIdx="0" presStyleCnt="14" custScaleX="147775">
        <dgm:presLayoutVars>
          <dgm:bulletEnabled val="1"/>
        </dgm:presLayoutVars>
      </dgm:prSet>
      <dgm:spPr/>
      <dgm:t>
        <a:bodyPr/>
        <a:lstStyle/>
        <a:p>
          <a:endParaRPr lang="en-US"/>
        </a:p>
      </dgm:t>
    </dgm:pt>
    <dgm:pt modelId="{E45A3812-FEBE-4EF4-8ADD-85ED4BE40368}" type="pres">
      <dgm:prSet presAssocID="{DB851D7E-EB5E-4A39-B377-67BCEAC3FA4E}" presName="Name9" presStyleLbl="parChTrans1D2" presStyleIdx="1" presStyleCnt="14"/>
      <dgm:spPr/>
      <dgm:t>
        <a:bodyPr/>
        <a:lstStyle/>
        <a:p>
          <a:endParaRPr lang="en-US"/>
        </a:p>
      </dgm:t>
    </dgm:pt>
    <dgm:pt modelId="{E60FC1A8-33D1-43A1-BA12-85D15DD376D8}" type="pres">
      <dgm:prSet presAssocID="{DB851D7E-EB5E-4A39-B377-67BCEAC3FA4E}" presName="connTx" presStyleLbl="parChTrans1D2" presStyleIdx="1" presStyleCnt="14"/>
      <dgm:spPr/>
      <dgm:t>
        <a:bodyPr/>
        <a:lstStyle/>
        <a:p>
          <a:endParaRPr lang="en-US"/>
        </a:p>
      </dgm:t>
    </dgm:pt>
    <dgm:pt modelId="{BC1B6FE1-79DE-477C-A54E-C95C6272124E}" type="pres">
      <dgm:prSet presAssocID="{1935A56C-0F3F-4802-B417-4B1675317ED8}" presName="node" presStyleLbl="node1" presStyleIdx="1" presStyleCnt="14" custScaleX="122990" custRadScaleRad="109663" custRadScaleInc="55318">
        <dgm:presLayoutVars>
          <dgm:bulletEnabled val="1"/>
        </dgm:presLayoutVars>
      </dgm:prSet>
      <dgm:spPr/>
      <dgm:t>
        <a:bodyPr/>
        <a:lstStyle/>
        <a:p>
          <a:endParaRPr lang="en-US"/>
        </a:p>
      </dgm:t>
    </dgm:pt>
    <dgm:pt modelId="{90191417-F91E-4BC2-9921-140277F4AF04}" type="pres">
      <dgm:prSet presAssocID="{30E456CD-D2AE-4176-8F22-E13C30D8B9CF}" presName="Name9" presStyleLbl="parChTrans1D2" presStyleIdx="2" presStyleCnt="14"/>
      <dgm:spPr/>
      <dgm:t>
        <a:bodyPr/>
        <a:lstStyle/>
        <a:p>
          <a:endParaRPr lang="en-US"/>
        </a:p>
      </dgm:t>
    </dgm:pt>
    <dgm:pt modelId="{0A74C9FD-4EF9-4472-9267-544CAF955332}" type="pres">
      <dgm:prSet presAssocID="{30E456CD-D2AE-4176-8F22-E13C30D8B9CF}" presName="connTx" presStyleLbl="parChTrans1D2" presStyleIdx="2" presStyleCnt="14"/>
      <dgm:spPr/>
      <dgm:t>
        <a:bodyPr/>
        <a:lstStyle/>
        <a:p>
          <a:endParaRPr lang="en-US"/>
        </a:p>
      </dgm:t>
    </dgm:pt>
    <dgm:pt modelId="{9E3D28BF-364F-43FE-BCCD-91F9AB349995}" type="pres">
      <dgm:prSet presAssocID="{3792C026-FAEA-4B60-97A8-B33B74B6AF78}" presName="node" presStyleLbl="node1" presStyleIdx="2" presStyleCnt="14" custScaleX="268477" custRadScaleRad="140608" custRadScaleInc="58998">
        <dgm:presLayoutVars>
          <dgm:bulletEnabled val="1"/>
        </dgm:presLayoutVars>
      </dgm:prSet>
      <dgm:spPr/>
      <dgm:t>
        <a:bodyPr/>
        <a:lstStyle/>
        <a:p>
          <a:endParaRPr lang="en-US"/>
        </a:p>
      </dgm:t>
    </dgm:pt>
    <dgm:pt modelId="{60605B86-FB33-488A-A4EF-3F6AEDF2475D}" type="pres">
      <dgm:prSet presAssocID="{2684029F-8CD1-4DFB-BE2E-04D02AA1E82D}" presName="Name9" presStyleLbl="parChTrans1D2" presStyleIdx="3" presStyleCnt="14"/>
      <dgm:spPr/>
      <dgm:t>
        <a:bodyPr/>
        <a:lstStyle/>
        <a:p>
          <a:endParaRPr lang="en-US"/>
        </a:p>
      </dgm:t>
    </dgm:pt>
    <dgm:pt modelId="{A17842B1-94A4-4695-95E0-8E5A39E39A8B}" type="pres">
      <dgm:prSet presAssocID="{2684029F-8CD1-4DFB-BE2E-04D02AA1E82D}" presName="connTx" presStyleLbl="parChTrans1D2" presStyleIdx="3" presStyleCnt="14"/>
      <dgm:spPr/>
      <dgm:t>
        <a:bodyPr/>
        <a:lstStyle/>
        <a:p>
          <a:endParaRPr lang="en-US"/>
        </a:p>
      </dgm:t>
    </dgm:pt>
    <dgm:pt modelId="{0CF94FB5-AAD5-4D59-82B9-F2E7D58A16D5}" type="pres">
      <dgm:prSet presAssocID="{5006FB57-44C9-4B6A-BB1D-260FF1033237}" presName="node" presStyleLbl="node1" presStyleIdx="3" presStyleCnt="14" custScaleX="409073" custRadScaleRad="128056" custRadScaleInc="7901">
        <dgm:presLayoutVars>
          <dgm:bulletEnabled val="1"/>
        </dgm:presLayoutVars>
      </dgm:prSet>
      <dgm:spPr/>
      <dgm:t>
        <a:bodyPr/>
        <a:lstStyle/>
        <a:p>
          <a:endParaRPr lang="en-US"/>
        </a:p>
      </dgm:t>
    </dgm:pt>
    <dgm:pt modelId="{9C71568F-27AF-49B8-A356-AA1A1EB92212}" type="pres">
      <dgm:prSet presAssocID="{0C148FD7-0F2E-4BFF-B8E2-858AEE91BF72}" presName="Name9" presStyleLbl="parChTrans1D2" presStyleIdx="4" presStyleCnt="14"/>
      <dgm:spPr/>
      <dgm:t>
        <a:bodyPr/>
        <a:lstStyle/>
        <a:p>
          <a:endParaRPr lang="en-US"/>
        </a:p>
      </dgm:t>
    </dgm:pt>
    <dgm:pt modelId="{7CE3C3E3-9CBC-45F8-B60E-A65F4062FA08}" type="pres">
      <dgm:prSet presAssocID="{0C148FD7-0F2E-4BFF-B8E2-858AEE91BF72}" presName="connTx" presStyleLbl="parChTrans1D2" presStyleIdx="4" presStyleCnt="14"/>
      <dgm:spPr/>
      <dgm:t>
        <a:bodyPr/>
        <a:lstStyle/>
        <a:p>
          <a:endParaRPr lang="en-US"/>
        </a:p>
      </dgm:t>
    </dgm:pt>
    <dgm:pt modelId="{3F92A185-31ED-4916-91EC-3AD10CFD2917}" type="pres">
      <dgm:prSet presAssocID="{BECEE000-46B6-4AB5-9AE8-3FF4DD2CC7F9}" presName="node" presStyleLbl="node1" presStyleIdx="4" presStyleCnt="14" custScaleX="394135" custRadScaleRad="140551" custRadScaleInc="-47433">
        <dgm:presLayoutVars>
          <dgm:bulletEnabled val="1"/>
        </dgm:presLayoutVars>
      </dgm:prSet>
      <dgm:spPr/>
      <dgm:t>
        <a:bodyPr/>
        <a:lstStyle/>
        <a:p>
          <a:endParaRPr lang="en-US"/>
        </a:p>
      </dgm:t>
    </dgm:pt>
    <dgm:pt modelId="{EC92FC5A-1DF4-4A4C-A91E-984A0455CB97}" type="pres">
      <dgm:prSet presAssocID="{1290A41F-37F4-4C41-ABD6-21EB81E61911}" presName="Name9" presStyleLbl="parChTrans1D2" presStyleIdx="5" presStyleCnt="14"/>
      <dgm:spPr/>
      <dgm:t>
        <a:bodyPr/>
        <a:lstStyle/>
        <a:p>
          <a:endParaRPr lang="en-US"/>
        </a:p>
      </dgm:t>
    </dgm:pt>
    <dgm:pt modelId="{8664C0F8-C2EF-4B79-80F3-CCEEB5737F15}" type="pres">
      <dgm:prSet presAssocID="{1290A41F-37F4-4C41-ABD6-21EB81E61911}" presName="connTx" presStyleLbl="parChTrans1D2" presStyleIdx="5" presStyleCnt="14"/>
      <dgm:spPr/>
      <dgm:t>
        <a:bodyPr/>
        <a:lstStyle/>
        <a:p>
          <a:endParaRPr lang="en-US"/>
        </a:p>
      </dgm:t>
    </dgm:pt>
    <dgm:pt modelId="{D9816FEA-9857-4B4E-AC35-C9F771C832F5}" type="pres">
      <dgm:prSet presAssocID="{23C8A597-B32F-46EB-9981-9937524C8740}" presName="node" presStyleLbl="node1" presStyleIdx="5" presStyleCnt="14" custScaleX="266158" custRadScaleRad="174394" custRadScaleInc="-127187">
        <dgm:presLayoutVars>
          <dgm:bulletEnabled val="1"/>
        </dgm:presLayoutVars>
      </dgm:prSet>
      <dgm:spPr/>
      <dgm:t>
        <a:bodyPr/>
        <a:lstStyle/>
        <a:p>
          <a:endParaRPr lang="en-US"/>
        </a:p>
      </dgm:t>
    </dgm:pt>
    <dgm:pt modelId="{1D12FF61-1DC0-443F-9D69-BF25D0116173}" type="pres">
      <dgm:prSet presAssocID="{FBBB1361-A2C5-483F-8963-418C58EA616E}" presName="Name9" presStyleLbl="parChTrans1D2" presStyleIdx="6" presStyleCnt="14"/>
      <dgm:spPr/>
      <dgm:t>
        <a:bodyPr/>
        <a:lstStyle/>
        <a:p>
          <a:endParaRPr lang="en-US"/>
        </a:p>
      </dgm:t>
    </dgm:pt>
    <dgm:pt modelId="{221A8C4D-5B39-431F-8095-E2B8228F895D}" type="pres">
      <dgm:prSet presAssocID="{FBBB1361-A2C5-483F-8963-418C58EA616E}" presName="connTx" presStyleLbl="parChTrans1D2" presStyleIdx="6" presStyleCnt="14"/>
      <dgm:spPr/>
      <dgm:t>
        <a:bodyPr/>
        <a:lstStyle/>
        <a:p>
          <a:endParaRPr lang="en-US"/>
        </a:p>
      </dgm:t>
    </dgm:pt>
    <dgm:pt modelId="{8114DD01-C680-4BC2-9004-428168EE1150}" type="pres">
      <dgm:prSet presAssocID="{8ED7A6AE-CE6F-4263-B51E-E899BE562998}" presName="node" presStyleLbl="node1" presStyleIdx="6" presStyleCnt="14" custScaleX="190331" custRadScaleRad="132119" custRadScaleInc="-155342">
        <dgm:presLayoutVars>
          <dgm:bulletEnabled val="1"/>
        </dgm:presLayoutVars>
      </dgm:prSet>
      <dgm:spPr/>
      <dgm:t>
        <a:bodyPr/>
        <a:lstStyle/>
        <a:p>
          <a:endParaRPr lang="en-US"/>
        </a:p>
      </dgm:t>
    </dgm:pt>
    <dgm:pt modelId="{3FD4FE4B-7514-4562-ADDD-0C4A2692FD85}" type="pres">
      <dgm:prSet presAssocID="{E10CD142-47C8-4BB4-BEF1-06D30F7B6DF3}" presName="Name9" presStyleLbl="parChTrans1D2" presStyleIdx="7" presStyleCnt="14"/>
      <dgm:spPr/>
      <dgm:t>
        <a:bodyPr/>
        <a:lstStyle/>
        <a:p>
          <a:endParaRPr lang="en-US"/>
        </a:p>
      </dgm:t>
    </dgm:pt>
    <dgm:pt modelId="{9F2CA653-5129-471B-9BAC-EE5CDD28AA95}" type="pres">
      <dgm:prSet presAssocID="{E10CD142-47C8-4BB4-BEF1-06D30F7B6DF3}" presName="connTx" presStyleLbl="parChTrans1D2" presStyleIdx="7" presStyleCnt="14"/>
      <dgm:spPr/>
      <dgm:t>
        <a:bodyPr/>
        <a:lstStyle/>
        <a:p>
          <a:endParaRPr lang="en-US"/>
        </a:p>
      </dgm:t>
    </dgm:pt>
    <dgm:pt modelId="{96B51DDC-8950-49D9-B7ED-BF64DE9EB9B8}" type="pres">
      <dgm:prSet presAssocID="{B35C04C3-E44F-47FB-BA8E-0B072F71349D}" presName="node" presStyleLbl="node1" presStyleIdx="7" presStyleCnt="14" custScaleX="290787" custRadScaleRad="76043" custRadScaleInc="-33588">
        <dgm:presLayoutVars>
          <dgm:bulletEnabled val="1"/>
        </dgm:presLayoutVars>
      </dgm:prSet>
      <dgm:spPr/>
      <dgm:t>
        <a:bodyPr/>
        <a:lstStyle/>
        <a:p>
          <a:endParaRPr lang="en-US"/>
        </a:p>
      </dgm:t>
    </dgm:pt>
    <dgm:pt modelId="{7575C21A-87A6-4B2A-8E2A-3E551CB8DE8F}" type="pres">
      <dgm:prSet presAssocID="{E33FB4B5-6D8E-40E1-97D8-804062422791}" presName="Name9" presStyleLbl="parChTrans1D2" presStyleIdx="8" presStyleCnt="14"/>
      <dgm:spPr/>
      <dgm:t>
        <a:bodyPr/>
        <a:lstStyle/>
        <a:p>
          <a:endParaRPr lang="en-US"/>
        </a:p>
      </dgm:t>
    </dgm:pt>
    <dgm:pt modelId="{0D0975DC-009A-44A5-B46E-7BC86EEC1A46}" type="pres">
      <dgm:prSet presAssocID="{E33FB4B5-6D8E-40E1-97D8-804062422791}" presName="connTx" presStyleLbl="parChTrans1D2" presStyleIdx="8" presStyleCnt="14"/>
      <dgm:spPr/>
      <dgm:t>
        <a:bodyPr/>
        <a:lstStyle/>
        <a:p>
          <a:endParaRPr lang="en-US"/>
        </a:p>
      </dgm:t>
    </dgm:pt>
    <dgm:pt modelId="{786F5087-2358-4042-92D8-F0B9FB97595E}" type="pres">
      <dgm:prSet presAssocID="{9B5866D7-AFC2-475D-AB86-DA294024A5DD}" presName="node" presStyleLbl="node1" presStyleIdx="8" presStyleCnt="14" custScaleX="169179" custRadScaleRad="113523" custRadScaleInc="98446">
        <dgm:presLayoutVars>
          <dgm:bulletEnabled val="1"/>
        </dgm:presLayoutVars>
      </dgm:prSet>
      <dgm:spPr/>
      <dgm:t>
        <a:bodyPr/>
        <a:lstStyle/>
        <a:p>
          <a:endParaRPr lang="en-US"/>
        </a:p>
      </dgm:t>
    </dgm:pt>
    <dgm:pt modelId="{54C029FA-6B65-459A-AA75-535B8F48B7CF}" type="pres">
      <dgm:prSet presAssocID="{72C0E6AA-4235-4755-8483-2915FCB479B9}" presName="Name9" presStyleLbl="parChTrans1D2" presStyleIdx="9" presStyleCnt="14"/>
      <dgm:spPr/>
      <dgm:t>
        <a:bodyPr/>
        <a:lstStyle/>
        <a:p>
          <a:endParaRPr lang="en-US"/>
        </a:p>
      </dgm:t>
    </dgm:pt>
    <dgm:pt modelId="{D8772D47-617B-424B-BE82-2539D8778BFB}" type="pres">
      <dgm:prSet presAssocID="{72C0E6AA-4235-4755-8483-2915FCB479B9}" presName="connTx" presStyleLbl="parChTrans1D2" presStyleIdx="9" presStyleCnt="14"/>
      <dgm:spPr/>
      <dgm:t>
        <a:bodyPr/>
        <a:lstStyle/>
        <a:p>
          <a:endParaRPr lang="en-US"/>
        </a:p>
      </dgm:t>
    </dgm:pt>
    <dgm:pt modelId="{C35702B6-5FEA-4310-B47F-68A111C5136A}" type="pres">
      <dgm:prSet presAssocID="{ABD0ED03-1EBA-4B3E-9A0A-8F1913A81296}" presName="node" presStyleLbl="node1" presStyleIdx="9" presStyleCnt="14" custScaleX="183471" custRadScaleRad="139964" custRadScaleInc="69390">
        <dgm:presLayoutVars>
          <dgm:bulletEnabled val="1"/>
        </dgm:presLayoutVars>
      </dgm:prSet>
      <dgm:spPr/>
      <dgm:t>
        <a:bodyPr/>
        <a:lstStyle/>
        <a:p>
          <a:endParaRPr lang="en-US"/>
        </a:p>
      </dgm:t>
    </dgm:pt>
    <dgm:pt modelId="{54DC2FA5-93EE-4729-9646-E995D1EC9074}" type="pres">
      <dgm:prSet presAssocID="{C5A27255-54D8-4476-AF4A-43504BEC6309}" presName="Name9" presStyleLbl="parChTrans1D2" presStyleIdx="10" presStyleCnt="14"/>
      <dgm:spPr/>
      <dgm:t>
        <a:bodyPr/>
        <a:lstStyle/>
        <a:p>
          <a:endParaRPr lang="en-US"/>
        </a:p>
      </dgm:t>
    </dgm:pt>
    <dgm:pt modelId="{53B7C394-6C74-4735-A1C9-B9E10F3E10FD}" type="pres">
      <dgm:prSet presAssocID="{C5A27255-54D8-4476-AF4A-43504BEC6309}" presName="connTx" presStyleLbl="parChTrans1D2" presStyleIdx="10" presStyleCnt="14"/>
      <dgm:spPr/>
      <dgm:t>
        <a:bodyPr/>
        <a:lstStyle/>
        <a:p>
          <a:endParaRPr lang="en-US"/>
        </a:p>
      </dgm:t>
    </dgm:pt>
    <dgm:pt modelId="{B4367D33-D770-466E-AAA7-EDA568CBE37B}" type="pres">
      <dgm:prSet presAssocID="{26D578AF-6AA4-463B-8A47-39B59177C6CD}" presName="node" presStyleLbl="node1" presStyleIdx="10" presStyleCnt="14" custScaleX="300129" custRadScaleRad="126883" custRadScaleInc="18313">
        <dgm:presLayoutVars>
          <dgm:bulletEnabled val="1"/>
        </dgm:presLayoutVars>
      </dgm:prSet>
      <dgm:spPr/>
      <dgm:t>
        <a:bodyPr/>
        <a:lstStyle/>
        <a:p>
          <a:endParaRPr lang="en-US"/>
        </a:p>
      </dgm:t>
    </dgm:pt>
    <dgm:pt modelId="{C75DCDB2-0B53-4A07-9AA3-A0AA227834CF}" type="pres">
      <dgm:prSet presAssocID="{A7262F4D-8D47-4224-BBB6-719D59B47920}" presName="Name9" presStyleLbl="parChTrans1D2" presStyleIdx="11" presStyleCnt="14"/>
      <dgm:spPr/>
      <dgm:t>
        <a:bodyPr/>
        <a:lstStyle/>
        <a:p>
          <a:endParaRPr lang="en-US"/>
        </a:p>
      </dgm:t>
    </dgm:pt>
    <dgm:pt modelId="{7522E770-9B27-4A93-A5BE-6204454C3C29}" type="pres">
      <dgm:prSet presAssocID="{A7262F4D-8D47-4224-BBB6-719D59B47920}" presName="connTx" presStyleLbl="parChTrans1D2" presStyleIdx="11" presStyleCnt="14"/>
      <dgm:spPr/>
      <dgm:t>
        <a:bodyPr/>
        <a:lstStyle/>
        <a:p>
          <a:endParaRPr lang="en-US"/>
        </a:p>
      </dgm:t>
    </dgm:pt>
    <dgm:pt modelId="{71338C34-E238-49F6-9B7F-65CC3CC0A7D2}" type="pres">
      <dgm:prSet presAssocID="{443151A6-E4FB-4A3A-88C5-293FCC341D87}" presName="node" presStyleLbl="node1" presStyleIdx="11" presStyleCnt="14" custScaleX="203765" custRadScaleRad="130719" custRadScaleInc="-9804">
        <dgm:presLayoutVars>
          <dgm:bulletEnabled val="1"/>
        </dgm:presLayoutVars>
      </dgm:prSet>
      <dgm:spPr/>
      <dgm:t>
        <a:bodyPr/>
        <a:lstStyle/>
        <a:p>
          <a:endParaRPr lang="en-US"/>
        </a:p>
      </dgm:t>
    </dgm:pt>
    <dgm:pt modelId="{A71C9DA9-809A-4912-BC34-6E519E55562C}" type="pres">
      <dgm:prSet presAssocID="{DD0BA883-7A05-4EC4-BA0D-3E22885DFAD2}" presName="Name9" presStyleLbl="parChTrans1D2" presStyleIdx="12" presStyleCnt="14"/>
      <dgm:spPr/>
      <dgm:t>
        <a:bodyPr/>
        <a:lstStyle/>
        <a:p>
          <a:endParaRPr lang="en-US"/>
        </a:p>
      </dgm:t>
    </dgm:pt>
    <dgm:pt modelId="{5EA4BAB7-E29B-49D1-BCBC-7F99D960D035}" type="pres">
      <dgm:prSet presAssocID="{DD0BA883-7A05-4EC4-BA0D-3E22885DFAD2}" presName="connTx" presStyleLbl="parChTrans1D2" presStyleIdx="12" presStyleCnt="14"/>
      <dgm:spPr/>
      <dgm:t>
        <a:bodyPr/>
        <a:lstStyle/>
        <a:p>
          <a:endParaRPr lang="en-US"/>
        </a:p>
      </dgm:t>
    </dgm:pt>
    <dgm:pt modelId="{0A90B62C-F8D9-441A-8DB8-EAB3187577D1}" type="pres">
      <dgm:prSet presAssocID="{926E7434-8968-4F21-9BCC-AB7F424D3886}" presName="node" presStyleLbl="node1" presStyleIdx="12" presStyleCnt="14" custScaleX="245015" custRadScaleRad="161405" custRadScaleInc="-72151">
        <dgm:presLayoutVars>
          <dgm:bulletEnabled val="1"/>
        </dgm:presLayoutVars>
      </dgm:prSet>
      <dgm:spPr/>
      <dgm:t>
        <a:bodyPr/>
        <a:lstStyle/>
        <a:p>
          <a:endParaRPr lang="en-US"/>
        </a:p>
      </dgm:t>
    </dgm:pt>
    <dgm:pt modelId="{D42A2521-FE0A-48FD-AF6C-A41826CCD85E}" type="pres">
      <dgm:prSet presAssocID="{0E4EF17F-C314-451F-B7FA-5BBCC1BFD9ED}" presName="Name9" presStyleLbl="parChTrans1D2" presStyleIdx="13" presStyleCnt="14"/>
      <dgm:spPr/>
      <dgm:t>
        <a:bodyPr/>
        <a:lstStyle/>
        <a:p>
          <a:endParaRPr lang="en-US"/>
        </a:p>
      </dgm:t>
    </dgm:pt>
    <dgm:pt modelId="{CB158FB2-82F7-4D39-AB07-89156613E23F}" type="pres">
      <dgm:prSet presAssocID="{0E4EF17F-C314-451F-B7FA-5BBCC1BFD9ED}" presName="connTx" presStyleLbl="parChTrans1D2" presStyleIdx="13" presStyleCnt="14"/>
      <dgm:spPr/>
      <dgm:t>
        <a:bodyPr/>
        <a:lstStyle/>
        <a:p>
          <a:endParaRPr lang="en-US"/>
        </a:p>
      </dgm:t>
    </dgm:pt>
    <dgm:pt modelId="{25008ACC-5A23-40CD-AE10-DBA5713BC435}" type="pres">
      <dgm:prSet presAssocID="{2CBAD901-021D-4861-B50A-D234448E3FEB}" presName="node" presStyleLbl="node1" presStyleIdx="13" presStyleCnt="14" custScaleX="154169" custRadScaleRad="108675" custRadScaleInc="-89047">
        <dgm:presLayoutVars>
          <dgm:bulletEnabled val="1"/>
        </dgm:presLayoutVars>
      </dgm:prSet>
      <dgm:spPr/>
      <dgm:t>
        <a:bodyPr/>
        <a:lstStyle/>
        <a:p>
          <a:endParaRPr lang="en-US"/>
        </a:p>
      </dgm:t>
    </dgm:pt>
  </dgm:ptLst>
  <dgm:cxnLst>
    <dgm:cxn modelId="{1D3EDBE2-E01E-416E-BA03-0AF1606122A7}" srcId="{83DECF7B-51AA-4664-90C5-70A9D81574C2}" destId="{5006FB57-44C9-4B6A-BB1D-260FF1033237}" srcOrd="3" destOrd="0" parTransId="{2684029F-8CD1-4DFB-BE2E-04D02AA1E82D}" sibTransId="{FAAE10AF-2C79-4834-9AED-5400C26E71A4}"/>
    <dgm:cxn modelId="{A7C3E240-2568-4527-8348-9D41350EBFD0}" type="presOf" srcId="{3792C026-FAEA-4B60-97A8-B33B74B6AF78}" destId="{9E3D28BF-364F-43FE-BCCD-91F9AB349995}" srcOrd="0" destOrd="0" presId="urn:microsoft.com/office/officeart/2005/8/layout/radial1"/>
    <dgm:cxn modelId="{A86E5DD1-A49B-4ED3-A290-6869DB02FE4A}" type="presOf" srcId="{23C8A597-B32F-46EB-9981-9937524C8740}" destId="{D9816FEA-9857-4B4E-AC35-C9F771C832F5}" srcOrd="0" destOrd="0" presId="urn:microsoft.com/office/officeart/2005/8/layout/radial1"/>
    <dgm:cxn modelId="{557EF3E6-10D4-4FD9-B394-DEB4A4DCF7DB}" type="presOf" srcId="{FBBB1361-A2C5-483F-8963-418C58EA616E}" destId="{221A8C4D-5B39-431F-8095-E2B8228F895D}" srcOrd="1" destOrd="0" presId="urn:microsoft.com/office/officeart/2005/8/layout/radial1"/>
    <dgm:cxn modelId="{C43CBEBB-A3C4-490A-995B-344C3B7EC827}" srcId="{7AB4BA84-1FBD-4C67-AD53-21793B1D7BE9}" destId="{83DECF7B-51AA-4664-90C5-70A9D81574C2}" srcOrd="0" destOrd="0" parTransId="{7D064CCE-B964-42CC-9D5E-CBCE5A5B93EC}" sibTransId="{F172E7D3-C788-4E04-81D5-241AF6711C6E}"/>
    <dgm:cxn modelId="{E33C0FCD-F420-49B7-8E7B-91B14A4F46C2}" type="presOf" srcId="{0C148FD7-0F2E-4BFF-B8E2-858AEE91BF72}" destId="{9C71568F-27AF-49B8-A356-AA1A1EB92212}" srcOrd="0" destOrd="0" presId="urn:microsoft.com/office/officeart/2005/8/layout/radial1"/>
    <dgm:cxn modelId="{782C785E-E438-4864-9510-42E00C85072D}" srcId="{83DECF7B-51AA-4664-90C5-70A9D81574C2}" destId="{2CBAD901-021D-4861-B50A-D234448E3FEB}" srcOrd="13" destOrd="0" parTransId="{0E4EF17F-C314-451F-B7FA-5BBCC1BFD9ED}" sibTransId="{A2459087-3A68-4A7C-B27E-25D63BF9C1C0}"/>
    <dgm:cxn modelId="{61B9E469-32ED-473D-9923-562856EA58B5}" type="presOf" srcId="{E10CD142-47C8-4BB4-BEF1-06D30F7B6DF3}" destId="{3FD4FE4B-7514-4562-ADDD-0C4A2692FD85}" srcOrd="0" destOrd="0" presId="urn:microsoft.com/office/officeart/2005/8/layout/radial1"/>
    <dgm:cxn modelId="{68D84948-563C-4DA8-BFC3-240607357092}" srcId="{83DECF7B-51AA-4664-90C5-70A9D81574C2}" destId="{26D578AF-6AA4-463B-8A47-39B59177C6CD}" srcOrd="10" destOrd="0" parTransId="{C5A27255-54D8-4476-AF4A-43504BEC6309}" sibTransId="{CD57F760-228D-4EBA-9F7D-BCE7D5AF1D22}"/>
    <dgm:cxn modelId="{64A1E230-F887-47FD-896F-9A80830BBC95}" type="presOf" srcId="{D5C2371D-BC5B-462C-8476-6AA5E104BB3B}" destId="{E70C8518-47D8-44BA-B954-B2995272912B}" srcOrd="1" destOrd="0" presId="urn:microsoft.com/office/officeart/2005/8/layout/radial1"/>
    <dgm:cxn modelId="{B942889F-A2B3-4F94-8C92-B27F0CDC024E}" type="presOf" srcId="{926E7434-8968-4F21-9BCC-AB7F424D3886}" destId="{0A90B62C-F8D9-441A-8DB8-EAB3187577D1}" srcOrd="0" destOrd="0" presId="urn:microsoft.com/office/officeart/2005/8/layout/radial1"/>
    <dgm:cxn modelId="{B3CAB764-01EA-4C75-A063-965EE71DB392}" type="presOf" srcId="{D5C2371D-BC5B-462C-8476-6AA5E104BB3B}" destId="{4D4599D1-34ED-46A1-986D-44B86B091C17}" srcOrd="0" destOrd="0" presId="urn:microsoft.com/office/officeart/2005/8/layout/radial1"/>
    <dgm:cxn modelId="{63658055-58B8-495F-BA77-513E45754D10}" srcId="{83DECF7B-51AA-4664-90C5-70A9D81574C2}" destId="{ABD0ED03-1EBA-4B3E-9A0A-8F1913A81296}" srcOrd="9" destOrd="0" parTransId="{72C0E6AA-4235-4755-8483-2915FCB479B9}" sibTransId="{2C428436-2C11-41EB-8864-7BC628D3200F}"/>
    <dgm:cxn modelId="{91C8AD21-F8BD-40DE-8C81-49D7F0252787}" srcId="{83DECF7B-51AA-4664-90C5-70A9D81574C2}" destId="{1935A56C-0F3F-4802-B417-4B1675317ED8}" srcOrd="1" destOrd="0" parTransId="{DB851D7E-EB5E-4A39-B377-67BCEAC3FA4E}" sibTransId="{8EED3471-C47C-4033-8937-C127CE773E24}"/>
    <dgm:cxn modelId="{88B6006F-E29E-4941-8A05-8E165AE275EC}" type="presOf" srcId="{DB851D7E-EB5E-4A39-B377-67BCEAC3FA4E}" destId="{E45A3812-FEBE-4EF4-8ADD-85ED4BE40368}" srcOrd="0" destOrd="0" presId="urn:microsoft.com/office/officeart/2005/8/layout/radial1"/>
    <dgm:cxn modelId="{022635EE-18CB-4798-B8CE-865B9C99FE78}" srcId="{83DECF7B-51AA-4664-90C5-70A9D81574C2}" destId="{3792C026-FAEA-4B60-97A8-B33B74B6AF78}" srcOrd="2" destOrd="0" parTransId="{30E456CD-D2AE-4176-8F22-E13C30D8B9CF}" sibTransId="{B363DDA2-DADA-4002-BD00-7ECC0729FDBA}"/>
    <dgm:cxn modelId="{D97F73CB-91AF-44C8-8631-0BB406FA09A6}" type="presOf" srcId="{72C0E6AA-4235-4755-8483-2915FCB479B9}" destId="{D8772D47-617B-424B-BE82-2539D8778BFB}" srcOrd="1" destOrd="0" presId="urn:microsoft.com/office/officeart/2005/8/layout/radial1"/>
    <dgm:cxn modelId="{620947D5-734E-457E-ABDE-F4110AED794B}" type="presOf" srcId="{FBBB1361-A2C5-483F-8963-418C58EA616E}" destId="{1D12FF61-1DC0-443F-9D69-BF25D0116173}" srcOrd="0" destOrd="0" presId="urn:microsoft.com/office/officeart/2005/8/layout/radial1"/>
    <dgm:cxn modelId="{C1776371-AC8F-48F3-A3FE-6BBDC3B7D5D5}" srcId="{83DECF7B-51AA-4664-90C5-70A9D81574C2}" destId="{BECEE000-46B6-4AB5-9AE8-3FF4DD2CC7F9}" srcOrd="4" destOrd="0" parTransId="{0C148FD7-0F2E-4BFF-B8E2-858AEE91BF72}" sibTransId="{3FAC3E1A-E758-4EAA-A0D2-C62F7B30EF22}"/>
    <dgm:cxn modelId="{5CF791D9-893D-4E27-B9D5-4DB6E3110694}" type="presOf" srcId="{1290A41F-37F4-4C41-ABD6-21EB81E61911}" destId="{EC92FC5A-1DF4-4A4C-A91E-984A0455CB97}" srcOrd="0" destOrd="0" presId="urn:microsoft.com/office/officeart/2005/8/layout/radial1"/>
    <dgm:cxn modelId="{6340073E-C568-4C32-B28D-608DD2658290}" type="presOf" srcId="{B35C04C3-E44F-47FB-BA8E-0B072F71349D}" destId="{96B51DDC-8950-49D9-B7ED-BF64DE9EB9B8}" srcOrd="0" destOrd="0" presId="urn:microsoft.com/office/officeart/2005/8/layout/radial1"/>
    <dgm:cxn modelId="{296B28BB-EB91-4063-97A9-D1C72E7A21C6}" type="presOf" srcId="{E10CD142-47C8-4BB4-BEF1-06D30F7B6DF3}" destId="{9F2CA653-5129-471B-9BAC-EE5CDD28AA95}" srcOrd="1" destOrd="0" presId="urn:microsoft.com/office/officeart/2005/8/layout/radial1"/>
    <dgm:cxn modelId="{F17FC8D7-1DD3-45BA-82C7-3D89560474A1}" type="presOf" srcId="{DB851D7E-EB5E-4A39-B377-67BCEAC3FA4E}" destId="{E60FC1A8-33D1-43A1-BA12-85D15DD376D8}" srcOrd="1" destOrd="0" presId="urn:microsoft.com/office/officeart/2005/8/layout/radial1"/>
    <dgm:cxn modelId="{69B5B808-F170-4455-9649-774ECABCB639}" type="presOf" srcId="{EFD31BBE-7DB1-459F-990D-D72B99D593CD}" destId="{C248F5DB-C3BA-4731-8AE0-D87C3BB67F6B}" srcOrd="0" destOrd="0" presId="urn:microsoft.com/office/officeart/2005/8/layout/radial1"/>
    <dgm:cxn modelId="{775E2922-447D-4B37-902D-52B578B2FEF6}" type="presOf" srcId="{ABD0ED03-1EBA-4B3E-9A0A-8F1913A81296}" destId="{C35702B6-5FEA-4310-B47F-68A111C5136A}" srcOrd="0" destOrd="0" presId="urn:microsoft.com/office/officeart/2005/8/layout/radial1"/>
    <dgm:cxn modelId="{C7869EDA-0964-4329-930F-A2F892ACA21C}" srcId="{83DECF7B-51AA-4664-90C5-70A9D81574C2}" destId="{443151A6-E4FB-4A3A-88C5-293FCC341D87}" srcOrd="11" destOrd="0" parTransId="{A7262F4D-8D47-4224-BBB6-719D59B47920}" sibTransId="{E10506E7-3178-4BDE-B8A6-5CEB819C2732}"/>
    <dgm:cxn modelId="{3CD16F46-E574-456E-AEA5-085D68B711BB}" type="presOf" srcId="{1290A41F-37F4-4C41-ABD6-21EB81E61911}" destId="{8664C0F8-C2EF-4B79-80F3-CCEEB5737F15}" srcOrd="1" destOrd="0" presId="urn:microsoft.com/office/officeart/2005/8/layout/radial1"/>
    <dgm:cxn modelId="{99D38D19-3A36-47FB-A207-3F073E8312EC}" type="presOf" srcId="{C5A27255-54D8-4476-AF4A-43504BEC6309}" destId="{53B7C394-6C74-4735-A1C9-B9E10F3E10FD}" srcOrd="1" destOrd="0" presId="urn:microsoft.com/office/officeart/2005/8/layout/radial1"/>
    <dgm:cxn modelId="{F96AB11D-FBCC-4131-A68C-79588EAE728B}" type="presOf" srcId="{2CBAD901-021D-4861-B50A-D234448E3FEB}" destId="{25008ACC-5A23-40CD-AE10-DBA5713BC435}" srcOrd="0" destOrd="0" presId="urn:microsoft.com/office/officeart/2005/8/layout/radial1"/>
    <dgm:cxn modelId="{1F71238A-4358-4A89-B015-A8B320174ED8}" type="presOf" srcId="{2684029F-8CD1-4DFB-BE2E-04D02AA1E82D}" destId="{60605B86-FB33-488A-A4EF-3F6AEDF2475D}" srcOrd="0" destOrd="0" presId="urn:microsoft.com/office/officeart/2005/8/layout/radial1"/>
    <dgm:cxn modelId="{C27FB37D-4974-4A8A-85C0-EBFB5E6E4C84}" type="presOf" srcId="{30E456CD-D2AE-4176-8F22-E13C30D8B9CF}" destId="{90191417-F91E-4BC2-9921-140277F4AF04}" srcOrd="0" destOrd="0" presId="urn:microsoft.com/office/officeart/2005/8/layout/radial1"/>
    <dgm:cxn modelId="{7E3CE54A-AC2E-43FF-BEDB-BB84EFDAD276}" type="presOf" srcId="{C5A27255-54D8-4476-AF4A-43504BEC6309}" destId="{54DC2FA5-93EE-4729-9646-E995D1EC9074}" srcOrd="0" destOrd="0" presId="urn:microsoft.com/office/officeart/2005/8/layout/radial1"/>
    <dgm:cxn modelId="{9DECBEE4-B13A-4AD3-94DE-5D9BB2B0C34D}" type="presOf" srcId="{7AB4BA84-1FBD-4C67-AD53-21793B1D7BE9}" destId="{711B2DE6-5FCA-46AA-8FB8-37BB0B530257}" srcOrd="0" destOrd="0" presId="urn:microsoft.com/office/officeart/2005/8/layout/radial1"/>
    <dgm:cxn modelId="{3A13B83D-1BB0-4230-9467-A363746DF001}" type="presOf" srcId="{9B5866D7-AFC2-475D-AB86-DA294024A5DD}" destId="{786F5087-2358-4042-92D8-F0B9FB97595E}" srcOrd="0" destOrd="0" presId="urn:microsoft.com/office/officeart/2005/8/layout/radial1"/>
    <dgm:cxn modelId="{CB568E51-2FBE-4CCE-BD3F-FDDA9D78E673}" type="presOf" srcId="{DD0BA883-7A05-4EC4-BA0D-3E22885DFAD2}" destId="{5EA4BAB7-E29B-49D1-BCBC-7F99D960D035}" srcOrd="1" destOrd="0" presId="urn:microsoft.com/office/officeart/2005/8/layout/radial1"/>
    <dgm:cxn modelId="{C0F6EA84-E3AD-4311-8824-8E3E170BEE86}" type="presOf" srcId="{0E4EF17F-C314-451F-B7FA-5BBCC1BFD9ED}" destId="{CB158FB2-82F7-4D39-AB07-89156613E23F}" srcOrd="1" destOrd="0" presId="urn:microsoft.com/office/officeart/2005/8/layout/radial1"/>
    <dgm:cxn modelId="{C935CC03-13B9-44F3-B28A-5933659AA892}" type="presOf" srcId="{0C148FD7-0F2E-4BFF-B8E2-858AEE91BF72}" destId="{7CE3C3E3-9CBC-45F8-B60E-A65F4062FA08}" srcOrd="1" destOrd="0" presId="urn:microsoft.com/office/officeart/2005/8/layout/radial1"/>
    <dgm:cxn modelId="{290CC2F9-404B-4B01-B870-BCE328F5D9A4}" srcId="{83DECF7B-51AA-4664-90C5-70A9D81574C2}" destId="{926E7434-8968-4F21-9BCC-AB7F424D3886}" srcOrd="12" destOrd="0" parTransId="{DD0BA883-7A05-4EC4-BA0D-3E22885DFAD2}" sibTransId="{A38FE2F8-457A-4E3A-A123-1ED636C235D6}"/>
    <dgm:cxn modelId="{C8703DE2-F891-4B90-A624-418116E27295}" srcId="{83DECF7B-51AA-4664-90C5-70A9D81574C2}" destId="{B35C04C3-E44F-47FB-BA8E-0B072F71349D}" srcOrd="7" destOrd="0" parTransId="{E10CD142-47C8-4BB4-BEF1-06D30F7B6DF3}" sibTransId="{0AD44951-0DC4-465D-9B2B-C06D2C4C2F9B}"/>
    <dgm:cxn modelId="{13311C72-1B4E-462D-9B34-5BC0110858DE}" type="presOf" srcId="{E33FB4B5-6D8E-40E1-97D8-804062422791}" destId="{0D0975DC-009A-44A5-B46E-7BC86EEC1A46}" srcOrd="1" destOrd="0" presId="urn:microsoft.com/office/officeart/2005/8/layout/radial1"/>
    <dgm:cxn modelId="{98C04BFD-816E-421A-B234-C28F8C40C6A0}" type="presOf" srcId="{0E4EF17F-C314-451F-B7FA-5BBCC1BFD9ED}" destId="{D42A2521-FE0A-48FD-AF6C-A41826CCD85E}" srcOrd="0" destOrd="0" presId="urn:microsoft.com/office/officeart/2005/8/layout/radial1"/>
    <dgm:cxn modelId="{3CCBB25A-3366-4470-B7F9-13475F04CDE5}" type="presOf" srcId="{83DECF7B-51AA-4664-90C5-70A9D81574C2}" destId="{F14A3D3F-708F-49D8-ADD5-C12A89177793}" srcOrd="0" destOrd="0" presId="urn:microsoft.com/office/officeart/2005/8/layout/radial1"/>
    <dgm:cxn modelId="{AD950BAF-92C0-44FF-8158-CFF38FD8B291}" type="presOf" srcId="{1935A56C-0F3F-4802-B417-4B1675317ED8}" destId="{BC1B6FE1-79DE-477C-A54E-C95C6272124E}" srcOrd="0" destOrd="0" presId="urn:microsoft.com/office/officeart/2005/8/layout/radial1"/>
    <dgm:cxn modelId="{B2E64491-75F8-4F86-B830-85B7013316D5}" type="presOf" srcId="{A7262F4D-8D47-4224-BBB6-719D59B47920}" destId="{C75DCDB2-0B53-4A07-9AA3-A0AA227834CF}" srcOrd="0" destOrd="0" presId="urn:microsoft.com/office/officeart/2005/8/layout/radial1"/>
    <dgm:cxn modelId="{5116F633-0D8C-457D-871E-0B54EE1013BB}" type="presOf" srcId="{443151A6-E4FB-4A3A-88C5-293FCC341D87}" destId="{71338C34-E238-49F6-9B7F-65CC3CC0A7D2}" srcOrd="0" destOrd="0" presId="urn:microsoft.com/office/officeart/2005/8/layout/radial1"/>
    <dgm:cxn modelId="{4F9B252C-D5ED-4E31-BB16-A5532C4D4E23}" type="presOf" srcId="{DD0BA883-7A05-4EC4-BA0D-3E22885DFAD2}" destId="{A71C9DA9-809A-4912-BC34-6E519E55562C}" srcOrd="0" destOrd="0" presId="urn:microsoft.com/office/officeart/2005/8/layout/radial1"/>
    <dgm:cxn modelId="{6088D813-A7A3-4C79-92E4-C496408B4A65}" type="presOf" srcId="{30E456CD-D2AE-4176-8F22-E13C30D8B9CF}" destId="{0A74C9FD-4EF9-4472-9267-544CAF955332}" srcOrd="1" destOrd="0" presId="urn:microsoft.com/office/officeart/2005/8/layout/radial1"/>
    <dgm:cxn modelId="{28C30C59-3DC9-4C83-906A-B1A2D09FE7C9}" type="presOf" srcId="{5006FB57-44C9-4B6A-BB1D-260FF1033237}" destId="{0CF94FB5-AAD5-4D59-82B9-F2E7D58A16D5}" srcOrd="0" destOrd="0" presId="urn:microsoft.com/office/officeart/2005/8/layout/radial1"/>
    <dgm:cxn modelId="{3A84B1DE-0909-4F68-8CDD-84A48DB0BD20}" type="presOf" srcId="{8ED7A6AE-CE6F-4263-B51E-E899BE562998}" destId="{8114DD01-C680-4BC2-9004-428168EE1150}" srcOrd="0" destOrd="0" presId="urn:microsoft.com/office/officeart/2005/8/layout/radial1"/>
    <dgm:cxn modelId="{A22F3934-655F-4490-BA9B-25166421D05F}" type="presOf" srcId="{A7262F4D-8D47-4224-BBB6-719D59B47920}" destId="{7522E770-9B27-4A93-A5BE-6204454C3C29}" srcOrd="1" destOrd="0" presId="urn:microsoft.com/office/officeart/2005/8/layout/radial1"/>
    <dgm:cxn modelId="{5197385C-B1DE-4E1F-94D3-F0D0BAE76962}" type="presOf" srcId="{72C0E6AA-4235-4755-8483-2915FCB479B9}" destId="{54C029FA-6B65-459A-AA75-535B8F48B7CF}" srcOrd="0" destOrd="0" presId="urn:microsoft.com/office/officeart/2005/8/layout/radial1"/>
    <dgm:cxn modelId="{F9B3E167-1B02-44A0-99F6-FA448F2D0FC0}" srcId="{83DECF7B-51AA-4664-90C5-70A9D81574C2}" destId="{23C8A597-B32F-46EB-9981-9937524C8740}" srcOrd="5" destOrd="0" parTransId="{1290A41F-37F4-4C41-ABD6-21EB81E61911}" sibTransId="{AAE6CE7B-3C2C-474E-85DE-4401D7CFED0C}"/>
    <dgm:cxn modelId="{B1AF4413-1FFE-4AE6-924B-29B703233DB3}" type="presOf" srcId="{E33FB4B5-6D8E-40E1-97D8-804062422791}" destId="{7575C21A-87A6-4B2A-8E2A-3E551CB8DE8F}" srcOrd="0" destOrd="0" presId="urn:microsoft.com/office/officeart/2005/8/layout/radial1"/>
    <dgm:cxn modelId="{C13C308F-AAF0-4515-8E74-34075F7B5409}" type="presOf" srcId="{2684029F-8CD1-4DFB-BE2E-04D02AA1E82D}" destId="{A17842B1-94A4-4695-95E0-8E5A39E39A8B}" srcOrd="1" destOrd="0" presId="urn:microsoft.com/office/officeart/2005/8/layout/radial1"/>
    <dgm:cxn modelId="{D4ABE6F8-5497-43F8-B5C4-98D387D0A590}" type="presOf" srcId="{BECEE000-46B6-4AB5-9AE8-3FF4DD2CC7F9}" destId="{3F92A185-31ED-4916-91EC-3AD10CFD2917}" srcOrd="0" destOrd="0" presId="urn:microsoft.com/office/officeart/2005/8/layout/radial1"/>
    <dgm:cxn modelId="{8E9E2E9E-B221-4EF9-B2A1-AE98DCDC9381}" type="presOf" srcId="{26D578AF-6AA4-463B-8A47-39B59177C6CD}" destId="{B4367D33-D770-466E-AAA7-EDA568CBE37B}" srcOrd="0" destOrd="0" presId="urn:microsoft.com/office/officeart/2005/8/layout/radial1"/>
    <dgm:cxn modelId="{79917D6C-FBD9-45B6-A2E4-4567B7067097}" srcId="{83DECF7B-51AA-4664-90C5-70A9D81574C2}" destId="{9B5866D7-AFC2-475D-AB86-DA294024A5DD}" srcOrd="8" destOrd="0" parTransId="{E33FB4B5-6D8E-40E1-97D8-804062422791}" sibTransId="{FFFA0B67-79D5-4BD8-9B95-FCF2E3399BAC}"/>
    <dgm:cxn modelId="{60C9F4FB-6FA4-415A-8B6F-30DEB1AEC4CB}" srcId="{83DECF7B-51AA-4664-90C5-70A9D81574C2}" destId="{EFD31BBE-7DB1-459F-990D-D72B99D593CD}" srcOrd="0" destOrd="0" parTransId="{D5C2371D-BC5B-462C-8476-6AA5E104BB3B}" sibTransId="{E42CCE2D-D575-430C-A4B3-3AE3E4328F86}"/>
    <dgm:cxn modelId="{17F92133-4CF3-44B4-BF5D-066D0B89566F}" srcId="{83DECF7B-51AA-4664-90C5-70A9D81574C2}" destId="{8ED7A6AE-CE6F-4263-B51E-E899BE562998}" srcOrd="6" destOrd="0" parTransId="{FBBB1361-A2C5-483F-8963-418C58EA616E}" sibTransId="{1C4E6E14-3DC6-4864-B05B-6F7FBD06C1C6}"/>
    <dgm:cxn modelId="{1E273DBC-E03E-499D-8FBE-0B12889DD86A}" type="presParOf" srcId="{711B2DE6-5FCA-46AA-8FB8-37BB0B530257}" destId="{F14A3D3F-708F-49D8-ADD5-C12A89177793}" srcOrd="0" destOrd="0" presId="urn:microsoft.com/office/officeart/2005/8/layout/radial1"/>
    <dgm:cxn modelId="{AD6E2486-FD29-494E-B252-63EFDFDA5227}" type="presParOf" srcId="{711B2DE6-5FCA-46AA-8FB8-37BB0B530257}" destId="{4D4599D1-34ED-46A1-986D-44B86B091C17}" srcOrd="1" destOrd="0" presId="urn:microsoft.com/office/officeart/2005/8/layout/radial1"/>
    <dgm:cxn modelId="{D14F4472-C702-4453-8D4C-3921909D0804}" type="presParOf" srcId="{4D4599D1-34ED-46A1-986D-44B86B091C17}" destId="{E70C8518-47D8-44BA-B954-B2995272912B}" srcOrd="0" destOrd="0" presId="urn:microsoft.com/office/officeart/2005/8/layout/radial1"/>
    <dgm:cxn modelId="{AFC27C06-59B6-440C-8A8A-8FD2DF054A7B}" type="presParOf" srcId="{711B2DE6-5FCA-46AA-8FB8-37BB0B530257}" destId="{C248F5DB-C3BA-4731-8AE0-D87C3BB67F6B}" srcOrd="2" destOrd="0" presId="urn:microsoft.com/office/officeart/2005/8/layout/radial1"/>
    <dgm:cxn modelId="{8FE54D38-9241-4E17-A9EA-0FC460C4CCDB}" type="presParOf" srcId="{711B2DE6-5FCA-46AA-8FB8-37BB0B530257}" destId="{E45A3812-FEBE-4EF4-8ADD-85ED4BE40368}" srcOrd="3" destOrd="0" presId="urn:microsoft.com/office/officeart/2005/8/layout/radial1"/>
    <dgm:cxn modelId="{512360F5-B056-40E0-B91F-03105A40373C}" type="presParOf" srcId="{E45A3812-FEBE-4EF4-8ADD-85ED4BE40368}" destId="{E60FC1A8-33D1-43A1-BA12-85D15DD376D8}" srcOrd="0" destOrd="0" presId="urn:microsoft.com/office/officeart/2005/8/layout/radial1"/>
    <dgm:cxn modelId="{E8F028DA-AECD-4030-AD7A-4A0BC4164F02}" type="presParOf" srcId="{711B2DE6-5FCA-46AA-8FB8-37BB0B530257}" destId="{BC1B6FE1-79DE-477C-A54E-C95C6272124E}" srcOrd="4" destOrd="0" presId="urn:microsoft.com/office/officeart/2005/8/layout/radial1"/>
    <dgm:cxn modelId="{8A91CC99-87E5-4172-9EA6-944553C36512}" type="presParOf" srcId="{711B2DE6-5FCA-46AA-8FB8-37BB0B530257}" destId="{90191417-F91E-4BC2-9921-140277F4AF04}" srcOrd="5" destOrd="0" presId="urn:microsoft.com/office/officeart/2005/8/layout/radial1"/>
    <dgm:cxn modelId="{E9226395-93FE-4B43-AA00-9D6E41F4E15F}" type="presParOf" srcId="{90191417-F91E-4BC2-9921-140277F4AF04}" destId="{0A74C9FD-4EF9-4472-9267-544CAF955332}" srcOrd="0" destOrd="0" presId="urn:microsoft.com/office/officeart/2005/8/layout/radial1"/>
    <dgm:cxn modelId="{B6EA6657-A3A2-466B-835F-3EAF22292741}" type="presParOf" srcId="{711B2DE6-5FCA-46AA-8FB8-37BB0B530257}" destId="{9E3D28BF-364F-43FE-BCCD-91F9AB349995}" srcOrd="6" destOrd="0" presId="urn:microsoft.com/office/officeart/2005/8/layout/radial1"/>
    <dgm:cxn modelId="{D53935DE-B333-426B-9E46-3D35F57A69EF}" type="presParOf" srcId="{711B2DE6-5FCA-46AA-8FB8-37BB0B530257}" destId="{60605B86-FB33-488A-A4EF-3F6AEDF2475D}" srcOrd="7" destOrd="0" presId="urn:microsoft.com/office/officeart/2005/8/layout/radial1"/>
    <dgm:cxn modelId="{0FD8CF53-8BE1-4E48-9B28-F586FEDB8BE6}" type="presParOf" srcId="{60605B86-FB33-488A-A4EF-3F6AEDF2475D}" destId="{A17842B1-94A4-4695-95E0-8E5A39E39A8B}" srcOrd="0" destOrd="0" presId="urn:microsoft.com/office/officeart/2005/8/layout/radial1"/>
    <dgm:cxn modelId="{2395C171-C320-47EE-8F30-61E6C3E58D5E}" type="presParOf" srcId="{711B2DE6-5FCA-46AA-8FB8-37BB0B530257}" destId="{0CF94FB5-AAD5-4D59-82B9-F2E7D58A16D5}" srcOrd="8" destOrd="0" presId="urn:microsoft.com/office/officeart/2005/8/layout/radial1"/>
    <dgm:cxn modelId="{756D6CA5-050A-42D3-802E-4223CAC05E9B}" type="presParOf" srcId="{711B2DE6-5FCA-46AA-8FB8-37BB0B530257}" destId="{9C71568F-27AF-49B8-A356-AA1A1EB92212}" srcOrd="9" destOrd="0" presId="urn:microsoft.com/office/officeart/2005/8/layout/radial1"/>
    <dgm:cxn modelId="{9BE23344-BDD9-4082-9F0B-0331B89B7431}" type="presParOf" srcId="{9C71568F-27AF-49B8-A356-AA1A1EB92212}" destId="{7CE3C3E3-9CBC-45F8-B60E-A65F4062FA08}" srcOrd="0" destOrd="0" presId="urn:microsoft.com/office/officeart/2005/8/layout/radial1"/>
    <dgm:cxn modelId="{ABFB3901-52EE-437D-8D4A-0F59645E1567}" type="presParOf" srcId="{711B2DE6-5FCA-46AA-8FB8-37BB0B530257}" destId="{3F92A185-31ED-4916-91EC-3AD10CFD2917}" srcOrd="10" destOrd="0" presId="urn:microsoft.com/office/officeart/2005/8/layout/radial1"/>
    <dgm:cxn modelId="{4AE6F530-E1B1-45F2-896B-AF0DCFE928CC}" type="presParOf" srcId="{711B2DE6-5FCA-46AA-8FB8-37BB0B530257}" destId="{EC92FC5A-1DF4-4A4C-A91E-984A0455CB97}" srcOrd="11" destOrd="0" presId="urn:microsoft.com/office/officeart/2005/8/layout/radial1"/>
    <dgm:cxn modelId="{8CD68211-77F0-4A89-9A98-612666375C25}" type="presParOf" srcId="{EC92FC5A-1DF4-4A4C-A91E-984A0455CB97}" destId="{8664C0F8-C2EF-4B79-80F3-CCEEB5737F15}" srcOrd="0" destOrd="0" presId="urn:microsoft.com/office/officeart/2005/8/layout/radial1"/>
    <dgm:cxn modelId="{A49AD9CD-0B8D-4337-8701-F1364AE9F394}" type="presParOf" srcId="{711B2DE6-5FCA-46AA-8FB8-37BB0B530257}" destId="{D9816FEA-9857-4B4E-AC35-C9F771C832F5}" srcOrd="12" destOrd="0" presId="urn:microsoft.com/office/officeart/2005/8/layout/radial1"/>
    <dgm:cxn modelId="{08C9FF8A-3CED-410E-B053-3E57FB6AE454}" type="presParOf" srcId="{711B2DE6-5FCA-46AA-8FB8-37BB0B530257}" destId="{1D12FF61-1DC0-443F-9D69-BF25D0116173}" srcOrd="13" destOrd="0" presId="urn:microsoft.com/office/officeart/2005/8/layout/radial1"/>
    <dgm:cxn modelId="{37D846B5-0836-497B-B84D-7325BF010123}" type="presParOf" srcId="{1D12FF61-1DC0-443F-9D69-BF25D0116173}" destId="{221A8C4D-5B39-431F-8095-E2B8228F895D}" srcOrd="0" destOrd="0" presId="urn:microsoft.com/office/officeart/2005/8/layout/radial1"/>
    <dgm:cxn modelId="{135D7508-7B9D-4C7C-BCA9-2BEAAF5C182A}" type="presParOf" srcId="{711B2DE6-5FCA-46AA-8FB8-37BB0B530257}" destId="{8114DD01-C680-4BC2-9004-428168EE1150}" srcOrd="14" destOrd="0" presId="urn:microsoft.com/office/officeart/2005/8/layout/radial1"/>
    <dgm:cxn modelId="{2A3C4869-1826-46BE-9CD7-F98AD71073B7}" type="presParOf" srcId="{711B2DE6-5FCA-46AA-8FB8-37BB0B530257}" destId="{3FD4FE4B-7514-4562-ADDD-0C4A2692FD85}" srcOrd="15" destOrd="0" presId="urn:microsoft.com/office/officeart/2005/8/layout/radial1"/>
    <dgm:cxn modelId="{46D0584C-826A-4B65-89FC-9FEC92415300}" type="presParOf" srcId="{3FD4FE4B-7514-4562-ADDD-0C4A2692FD85}" destId="{9F2CA653-5129-471B-9BAC-EE5CDD28AA95}" srcOrd="0" destOrd="0" presId="urn:microsoft.com/office/officeart/2005/8/layout/radial1"/>
    <dgm:cxn modelId="{B30DBA68-11A0-4EF4-BED8-8533C0285EF5}" type="presParOf" srcId="{711B2DE6-5FCA-46AA-8FB8-37BB0B530257}" destId="{96B51DDC-8950-49D9-B7ED-BF64DE9EB9B8}" srcOrd="16" destOrd="0" presId="urn:microsoft.com/office/officeart/2005/8/layout/radial1"/>
    <dgm:cxn modelId="{BA61767B-CA30-49BE-B339-635AAD327AF2}" type="presParOf" srcId="{711B2DE6-5FCA-46AA-8FB8-37BB0B530257}" destId="{7575C21A-87A6-4B2A-8E2A-3E551CB8DE8F}" srcOrd="17" destOrd="0" presId="urn:microsoft.com/office/officeart/2005/8/layout/radial1"/>
    <dgm:cxn modelId="{B01B76E5-AD51-4497-93AE-F498B0098946}" type="presParOf" srcId="{7575C21A-87A6-4B2A-8E2A-3E551CB8DE8F}" destId="{0D0975DC-009A-44A5-B46E-7BC86EEC1A46}" srcOrd="0" destOrd="0" presId="urn:microsoft.com/office/officeart/2005/8/layout/radial1"/>
    <dgm:cxn modelId="{959B6F58-1CD1-4152-909B-550800A96570}" type="presParOf" srcId="{711B2DE6-5FCA-46AA-8FB8-37BB0B530257}" destId="{786F5087-2358-4042-92D8-F0B9FB97595E}" srcOrd="18" destOrd="0" presId="urn:microsoft.com/office/officeart/2005/8/layout/radial1"/>
    <dgm:cxn modelId="{24E8CA51-0999-4BDE-A61B-F812544F0E74}" type="presParOf" srcId="{711B2DE6-5FCA-46AA-8FB8-37BB0B530257}" destId="{54C029FA-6B65-459A-AA75-535B8F48B7CF}" srcOrd="19" destOrd="0" presId="urn:microsoft.com/office/officeart/2005/8/layout/radial1"/>
    <dgm:cxn modelId="{F3CD21E3-3F53-40F4-AEF4-8DACB3D91E7E}" type="presParOf" srcId="{54C029FA-6B65-459A-AA75-535B8F48B7CF}" destId="{D8772D47-617B-424B-BE82-2539D8778BFB}" srcOrd="0" destOrd="0" presId="urn:microsoft.com/office/officeart/2005/8/layout/radial1"/>
    <dgm:cxn modelId="{A3390049-E2F2-4E32-A391-6D8352836680}" type="presParOf" srcId="{711B2DE6-5FCA-46AA-8FB8-37BB0B530257}" destId="{C35702B6-5FEA-4310-B47F-68A111C5136A}" srcOrd="20" destOrd="0" presId="urn:microsoft.com/office/officeart/2005/8/layout/radial1"/>
    <dgm:cxn modelId="{E47B41B3-71D9-4A2B-BD8F-17D56B76DF5F}" type="presParOf" srcId="{711B2DE6-5FCA-46AA-8FB8-37BB0B530257}" destId="{54DC2FA5-93EE-4729-9646-E995D1EC9074}" srcOrd="21" destOrd="0" presId="urn:microsoft.com/office/officeart/2005/8/layout/radial1"/>
    <dgm:cxn modelId="{88F918B7-2D36-4015-ABE8-A78BE29CACC9}" type="presParOf" srcId="{54DC2FA5-93EE-4729-9646-E995D1EC9074}" destId="{53B7C394-6C74-4735-A1C9-B9E10F3E10FD}" srcOrd="0" destOrd="0" presId="urn:microsoft.com/office/officeart/2005/8/layout/radial1"/>
    <dgm:cxn modelId="{4035400E-3607-4B9A-B335-91E400E8A646}" type="presParOf" srcId="{711B2DE6-5FCA-46AA-8FB8-37BB0B530257}" destId="{B4367D33-D770-466E-AAA7-EDA568CBE37B}" srcOrd="22" destOrd="0" presId="urn:microsoft.com/office/officeart/2005/8/layout/radial1"/>
    <dgm:cxn modelId="{353550B5-136A-4337-BF00-2603B894A57B}" type="presParOf" srcId="{711B2DE6-5FCA-46AA-8FB8-37BB0B530257}" destId="{C75DCDB2-0B53-4A07-9AA3-A0AA227834CF}" srcOrd="23" destOrd="0" presId="urn:microsoft.com/office/officeart/2005/8/layout/radial1"/>
    <dgm:cxn modelId="{58A3C083-9946-4862-A32A-22BE6AA0F32B}" type="presParOf" srcId="{C75DCDB2-0B53-4A07-9AA3-A0AA227834CF}" destId="{7522E770-9B27-4A93-A5BE-6204454C3C29}" srcOrd="0" destOrd="0" presId="urn:microsoft.com/office/officeart/2005/8/layout/radial1"/>
    <dgm:cxn modelId="{C18B4080-4BAD-4852-A79A-07F95DDB33EA}" type="presParOf" srcId="{711B2DE6-5FCA-46AA-8FB8-37BB0B530257}" destId="{71338C34-E238-49F6-9B7F-65CC3CC0A7D2}" srcOrd="24" destOrd="0" presId="urn:microsoft.com/office/officeart/2005/8/layout/radial1"/>
    <dgm:cxn modelId="{A29FBEB9-C6E5-4B23-9F8F-1FAC8344F6F6}" type="presParOf" srcId="{711B2DE6-5FCA-46AA-8FB8-37BB0B530257}" destId="{A71C9DA9-809A-4912-BC34-6E519E55562C}" srcOrd="25" destOrd="0" presId="urn:microsoft.com/office/officeart/2005/8/layout/radial1"/>
    <dgm:cxn modelId="{5AE4B943-C0E3-4DD7-9BE6-2A723455CC7C}" type="presParOf" srcId="{A71C9DA9-809A-4912-BC34-6E519E55562C}" destId="{5EA4BAB7-E29B-49D1-BCBC-7F99D960D035}" srcOrd="0" destOrd="0" presId="urn:microsoft.com/office/officeart/2005/8/layout/radial1"/>
    <dgm:cxn modelId="{31AFF507-F39F-479C-9873-A9F91A9D32A0}" type="presParOf" srcId="{711B2DE6-5FCA-46AA-8FB8-37BB0B530257}" destId="{0A90B62C-F8D9-441A-8DB8-EAB3187577D1}" srcOrd="26" destOrd="0" presId="urn:microsoft.com/office/officeart/2005/8/layout/radial1"/>
    <dgm:cxn modelId="{66096A98-0BBA-411D-8B82-D676C66AF750}" type="presParOf" srcId="{711B2DE6-5FCA-46AA-8FB8-37BB0B530257}" destId="{D42A2521-FE0A-48FD-AF6C-A41826CCD85E}" srcOrd="27" destOrd="0" presId="urn:microsoft.com/office/officeart/2005/8/layout/radial1"/>
    <dgm:cxn modelId="{DDEF3A9D-C92A-41EF-9462-9F23005840EA}" type="presParOf" srcId="{D42A2521-FE0A-48FD-AF6C-A41826CCD85E}" destId="{CB158FB2-82F7-4D39-AB07-89156613E23F}" srcOrd="0" destOrd="0" presId="urn:microsoft.com/office/officeart/2005/8/layout/radial1"/>
    <dgm:cxn modelId="{836C92DE-04CF-4BEC-B1A4-BB1091F466E7}" type="presParOf" srcId="{711B2DE6-5FCA-46AA-8FB8-37BB0B530257}" destId="{25008ACC-5A23-40CD-AE10-DBA5713BC435}" srcOrd="28" destOrd="0" presId="urn:microsoft.com/office/officeart/2005/8/layout/radial1"/>
  </dgm:cxnLst>
  <dgm:bg>
    <a:solidFill>
      <a:schemeClr val="bg1"/>
    </a:solidFill>
  </dgm:bg>
  <dgm:whole/>
  <dgm:extLst>
    <a:ext uri="http://schemas.microsoft.com/office/drawing/2008/diagram">
      <dsp:dataModelExt xmlns:dsp="http://schemas.microsoft.com/office/drawing/2008/diagram" xmlns="" relId="rId14"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4A3D3F-708F-49D8-ADD5-C12A89177793}">
      <dsp:nvSpPr>
        <dsp:cNvPr id="0" name=""/>
        <dsp:cNvSpPr/>
      </dsp:nvSpPr>
      <dsp:spPr>
        <a:xfrm>
          <a:off x="5715474" y="3886391"/>
          <a:ext cx="3667859" cy="175221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Broadband Stakeholder Group</a:t>
          </a:r>
          <a:endParaRPr lang="en-US" sz="3200" kern="1200" dirty="0"/>
        </a:p>
      </dsp:txBody>
      <dsp:txXfrm>
        <a:off x="5715474" y="3886391"/>
        <a:ext cx="3667859" cy="1752216"/>
      </dsp:txXfrm>
    </dsp:sp>
    <dsp:sp modelId="{4D4599D1-34ED-46A1-986D-44B86B091C17}">
      <dsp:nvSpPr>
        <dsp:cNvPr id="0" name=""/>
        <dsp:cNvSpPr/>
      </dsp:nvSpPr>
      <dsp:spPr>
        <a:xfrm rot="16200000">
          <a:off x="6316178" y="2645339"/>
          <a:ext cx="2466451" cy="15653"/>
        </a:xfrm>
        <a:custGeom>
          <a:avLst/>
          <a:gdLst/>
          <a:ahLst/>
          <a:cxnLst/>
          <a:rect l="0" t="0" r="0" b="0"/>
          <a:pathLst>
            <a:path>
              <a:moveTo>
                <a:pt x="0" y="7826"/>
              </a:moveTo>
              <a:lnTo>
                <a:pt x="246645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US" sz="800" kern="1200"/>
        </a:p>
      </dsp:txBody>
      <dsp:txXfrm rot="16200000">
        <a:off x="7487742" y="2591504"/>
        <a:ext cx="123322" cy="123322"/>
      </dsp:txXfrm>
    </dsp:sp>
    <dsp:sp modelId="{C248F5DB-C3BA-4731-8AE0-D87C3BB67F6B}">
      <dsp:nvSpPr>
        <dsp:cNvPr id="0" name=""/>
        <dsp:cNvSpPr/>
      </dsp:nvSpPr>
      <dsp:spPr>
        <a:xfrm>
          <a:off x="6531005" y="41631"/>
          <a:ext cx="2036795" cy="13783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Citizens</a:t>
          </a:r>
          <a:endParaRPr lang="en-US" sz="2400" kern="1200" dirty="0"/>
        </a:p>
      </dsp:txBody>
      <dsp:txXfrm>
        <a:off x="6531005" y="41631"/>
        <a:ext cx="2036795" cy="1378308"/>
      </dsp:txXfrm>
    </dsp:sp>
    <dsp:sp modelId="{E45A3812-FEBE-4EF4-8ADD-85ED4BE40368}">
      <dsp:nvSpPr>
        <dsp:cNvPr id="0" name=""/>
        <dsp:cNvSpPr/>
      </dsp:nvSpPr>
      <dsp:spPr>
        <a:xfrm rot="18169596">
          <a:off x="7471660" y="2783554"/>
          <a:ext cx="2698676" cy="15653"/>
        </a:xfrm>
        <a:custGeom>
          <a:avLst/>
          <a:gdLst/>
          <a:ahLst/>
          <a:cxnLst/>
          <a:rect l="0" t="0" r="0" b="0"/>
          <a:pathLst>
            <a:path>
              <a:moveTo>
                <a:pt x="0" y="7826"/>
              </a:moveTo>
              <a:lnTo>
                <a:pt x="2698676"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8169596">
        <a:off x="8753532" y="2723913"/>
        <a:ext cx="134933" cy="134933"/>
      </dsp:txXfrm>
    </dsp:sp>
    <dsp:sp modelId="{BC1B6FE1-79DE-477C-A54E-C95C6272124E}">
      <dsp:nvSpPr>
        <dsp:cNvPr id="0" name=""/>
        <dsp:cNvSpPr/>
      </dsp:nvSpPr>
      <dsp:spPr>
        <a:xfrm>
          <a:off x="9098591" y="358062"/>
          <a:ext cx="1695182" cy="1378308"/>
        </a:xfrm>
        <a:prstGeom prst="ellipse">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Media</a:t>
          </a:r>
          <a:endParaRPr lang="en-US" sz="2400" kern="1200" dirty="0"/>
        </a:p>
      </dsp:txBody>
      <dsp:txXfrm>
        <a:off x="9098591" y="358062"/>
        <a:ext cx="1695182" cy="1378308"/>
      </dsp:txXfrm>
    </dsp:sp>
    <dsp:sp modelId="{90191417-F91E-4BC2-9921-140277F4AF04}">
      <dsp:nvSpPr>
        <dsp:cNvPr id="0" name=""/>
        <dsp:cNvSpPr/>
      </dsp:nvSpPr>
      <dsp:spPr>
        <a:xfrm rot="19740842">
          <a:off x="8462810" y="3245427"/>
          <a:ext cx="3199587" cy="15653"/>
        </a:xfrm>
        <a:custGeom>
          <a:avLst/>
          <a:gdLst/>
          <a:ahLst/>
          <a:cxnLst/>
          <a:rect l="0" t="0" r="0" b="0"/>
          <a:pathLst>
            <a:path>
              <a:moveTo>
                <a:pt x="0" y="7826"/>
              </a:moveTo>
              <a:lnTo>
                <a:pt x="3199587"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19740842">
        <a:off x="9982614" y="3173264"/>
        <a:ext cx="159979" cy="159979"/>
      </dsp:txXfrm>
    </dsp:sp>
    <dsp:sp modelId="{9E3D28BF-364F-43FE-BCCD-91F9AB349995}">
      <dsp:nvSpPr>
        <dsp:cNvPr id="0" name=""/>
        <dsp:cNvSpPr/>
      </dsp:nvSpPr>
      <dsp:spPr>
        <a:xfrm>
          <a:off x="10559103" y="1154829"/>
          <a:ext cx="3700442" cy="137830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Community  / Economic Development</a:t>
          </a:r>
          <a:endParaRPr lang="en-US" sz="2400" kern="1200" dirty="0"/>
        </a:p>
      </dsp:txBody>
      <dsp:txXfrm>
        <a:off x="10559103" y="1154829"/>
        <a:ext cx="3700442" cy="1378308"/>
      </dsp:txXfrm>
    </dsp:sp>
    <dsp:sp modelId="{60605B86-FB33-488A-A4EF-3F6AEDF2475D}">
      <dsp:nvSpPr>
        <dsp:cNvPr id="0" name=""/>
        <dsp:cNvSpPr/>
      </dsp:nvSpPr>
      <dsp:spPr>
        <a:xfrm rot="20889522">
          <a:off x="9215305" y="4273243"/>
          <a:ext cx="1260605" cy="15653"/>
        </a:xfrm>
        <a:custGeom>
          <a:avLst/>
          <a:gdLst/>
          <a:ahLst/>
          <a:cxnLst/>
          <a:rect l="0" t="0" r="0" b="0"/>
          <a:pathLst>
            <a:path>
              <a:moveTo>
                <a:pt x="0" y="7826"/>
              </a:moveTo>
              <a:lnTo>
                <a:pt x="1260605"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20889522">
        <a:off x="9814093" y="4249555"/>
        <a:ext cx="63030" cy="63030"/>
      </dsp:txXfrm>
    </dsp:sp>
    <dsp:sp modelId="{0CF94FB5-AAD5-4D59-82B9-F2E7D58A16D5}">
      <dsp:nvSpPr>
        <dsp:cNvPr id="0" name=""/>
        <dsp:cNvSpPr/>
      </dsp:nvSpPr>
      <dsp:spPr>
        <a:xfrm>
          <a:off x="9783243" y="3013920"/>
          <a:ext cx="5638289" cy="137830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Telecommunications</a:t>
          </a:r>
          <a:endParaRPr lang="en-US" sz="2400" kern="1200" dirty="0"/>
        </a:p>
      </dsp:txBody>
      <dsp:txXfrm>
        <a:off x="9783243" y="3013920"/>
        <a:ext cx="5638289" cy="1378308"/>
      </dsp:txXfrm>
    </dsp:sp>
    <dsp:sp modelId="{9C71568F-27AF-49B8-A356-AA1A1EB92212}">
      <dsp:nvSpPr>
        <dsp:cNvPr id="0" name=""/>
        <dsp:cNvSpPr/>
      </dsp:nvSpPr>
      <dsp:spPr>
        <a:xfrm rot="408628">
          <a:off x="9323792" y="5047607"/>
          <a:ext cx="1356841" cy="15653"/>
        </a:xfrm>
        <a:custGeom>
          <a:avLst/>
          <a:gdLst/>
          <a:ahLst/>
          <a:cxnLst/>
          <a:rect l="0" t="0" r="0" b="0"/>
          <a:pathLst>
            <a:path>
              <a:moveTo>
                <a:pt x="0" y="7826"/>
              </a:moveTo>
              <a:lnTo>
                <a:pt x="135684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408628">
        <a:off x="9968291" y="5021512"/>
        <a:ext cx="67842" cy="67842"/>
      </dsp:txXfrm>
    </dsp:sp>
    <dsp:sp modelId="{3F92A185-31ED-4916-91EC-3AD10CFD2917}">
      <dsp:nvSpPr>
        <dsp:cNvPr id="0" name=""/>
        <dsp:cNvSpPr/>
      </dsp:nvSpPr>
      <dsp:spPr>
        <a:xfrm>
          <a:off x="10417202" y="4740230"/>
          <a:ext cx="5432397" cy="1378308"/>
        </a:xfrm>
        <a:prstGeom prst="ellipse">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Internet Service Providers</a:t>
          </a:r>
          <a:endParaRPr lang="en-US" sz="2400" kern="1200" dirty="0"/>
        </a:p>
      </dsp:txBody>
      <dsp:txXfrm>
        <a:off x="10417202" y="4740230"/>
        <a:ext cx="5432397" cy="1378308"/>
      </dsp:txXfrm>
    </dsp:sp>
    <dsp:sp modelId="{EC92FC5A-1DF4-4A4C-A91E-984A0455CB97}">
      <dsp:nvSpPr>
        <dsp:cNvPr id="0" name=""/>
        <dsp:cNvSpPr/>
      </dsp:nvSpPr>
      <dsp:spPr>
        <a:xfrm rot="1341130">
          <a:off x="8783424" y="6115444"/>
          <a:ext cx="4150593" cy="15653"/>
        </a:xfrm>
        <a:custGeom>
          <a:avLst/>
          <a:gdLst/>
          <a:ahLst/>
          <a:cxnLst/>
          <a:rect l="0" t="0" r="0" b="0"/>
          <a:pathLst>
            <a:path>
              <a:moveTo>
                <a:pt x="0" y="7826"/>
              </a:moveTo>
              <a:lnTo>
                <a:pt x="4150593"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341130">
        <a:off x="10754956" y="6019506"/>
        <a:ext cx="207529" cy="207529"/>
      </dsp:txXfrm>
    </dsp:sp>
    <dsp:sp modelId="{D9816FEA-9857-4B4E-AC35-C9F771C832F5}">
      <dsp:nvSpPr>
        <dsp:cNvPr id="0" name=""/>
        <dsp:cNvSpPr/>
      </dsp:nvSpPr>
      <dsp:spPr>
        <a:xfrm>
          <a:off x="12181120" y="6732107"/>
          <a:ext cx="3668479" cy="1378308"/>
        </a:xfrm>
        <a:prstGeom prst="ellipse">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Culture / Arts</a:t>
          </a:r>
          <a:endParaRPr lang="en-US" sz="2400" kern="1200" dirty="0"/>
        </a:p>
      </dsp:txBody>
      <dsp:txXfrm>
        <a:off x="12181120" y="6732107"/>
        <a:ext cx="3668479" cy="1378308"/>
      </dsp:txXfrm>
    </dsp:sp>
    <dsp:sp modelId="{1D12FF61-1DC0-443F-9D69-BF25D0116173}">
      <dsp:nvSpPr>
        <dsp:cNvPr id="0" name=""/>
        <dsp:cNvSpPr/>
      </dsp:nvSpPr>
      <dsp:spPr>
        <a:xfrm rot="2658790">
          <a:off x="7881604" y="6705267"/>
          <a:ext cx="3331456" cy="15653"/>
        </a:xfrm>
        <a:custGeom>
          <a:avLst/>
          <a:gdLst/>
          <a:ahLst/>
          <a:cxnLst/>
          <a:rect l="0" t="0" r="0" b="0"/>
          <a:pathLst>
            <a:path>
              <a:moveTo>
                <a:pt x="0" y="7826"/>
              </a:moveTo>
              <a:lnTo>
                <a:pt x="3331456"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2658790">
        <a:off x="9464045" y="6629807"/>
        <a:ext cx="166572" cy="166572"/>
      </dsp:txXfrm>
    </dsp:sp>
    <dsp:sp modelId="{8114DD01-C680-4BC2-9004-428168EE1150}">
      <dsp:nvSpPr>
        <dsp:cNvPr id="0" name=""/>
        <dsp:cNvSpPr/>
      </dsp:nvSpPr>
      <dsp:spPr>
        <a:xfrm>
          <a:off x="10049125" y="7794442"/>
          <a:ext cx="2623349" cy="1378308"/>
        </a:xfrm>
        <a:prstGeom prst="ellips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Education </a:t>
          </a:r>
          <a:endParaRPr lang="en-US" sz="2400" kern="1200" dirty="0"/>
        </a:p>
      </dsp:txBody>
      <dsp:txXfrm>
        <a:off x="10049125" y="7794442"/>
        <a:ext cx="2623349" cy="1378308"/>
      </dsp:txXfrm>
    </dsp:sp>
    <dsp:sp modelId="{3FD4FE4B-7514-4562-ADDD-0C4A2692FD85}">
      <dsp:nvSpPr>
        <dsp:cNvPr id="0" name=""/>
        <dsp:cNvSpPr/>
      </dsp:nvSpPr>
      <dsp:spPr>
        <a:xfrm rot="5140893">
          <a:off x="6923418" y="6376547"/>
          <a:ext cx="1496921" cy="15653"/>
        </a:xfrm>
        <a:custGeom>
          <a:avLst/>
          <a:gdLst/>
          <a:ahLst/>
          <a:cxnLst/>
          <a:rect l="0" t="0" r="0" b="0"/>
          <a:pathLst>
            <a:path>
              <a:moveTo>
                <a:pt x="0" y="7826"/>
              </a:moveTo>
              <a:lnTo>
                <a:pt x="149692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5140893">
        <a:off x="7634455" y="6346951"/>
        <a:ext cx="74846" cy="74846"/>
      </dsp:txXfrm>
    </dsp:sp>
    <dsp:sp modelId="{96B51DDC-8950-49D9-B7ED-BF64DE9EB9B8}">
      <dsp:nvSpPr>
        <dsp:cNvPr id="0" name=""/>
        <dsp:cNvSpPr/>
      </dsp:nvSpPr>
      <dsp:spPr>
        <a:xfrm>
          <a:off x="5776289" y="7130477"/>
          <a:ext cx="4007943" cy="1378308"/>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Emergency Management </a:t>
          </a:r>
          <a:endParaRPr lang="en-US" sz="2400" kern="1200" dirty="0"/>
        </a:p>
      </dsp:txBody>
      <dsp:txXfrm>
        <a:off x="5776289" y="7130477"/>
        <a:ext cx="4007943" cy="1378308"/>
      </dsp:txXfrm>
    </dsp:sp>
    <dsp:sp modelId="{7575C21A-87A6-4B2A-8E2A-3E551CB8DE8F}">
      <dsp:nvSpPr>
        <dsp:cNvPr id="0" name=""/>
        <dsp:cNvSpPr/>
      </dsp:nvSpPr>
      <dsp:spPr>
        <a:xfrm rot="7702298">
          <a:off x="4683729" y="6646463"/>
          <a:ext cx="2735568" cy="15653"/>
        </a:xfrm>
        <a:custGeom>
          <a:avLst/>
          <a:gdLst/>
          <a:ahLst/>
          <a:cxnLst/>
          <a:rect l="0" t="0" r="0" b="0"/>
          <a:pathLst>
            <a:path>
              <a:moveTo>
                <a:pt x="0" y="7826"/>
              </a:moveTo>
              <a:lnTo>
                <a:pt x="2735568"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7702298">
        <a:off x="5983124" y="6585901"/>
        <a:ext cx="136778" cy="136778"/>
      </dsp:txXfrm>
    </dsp:sp>
    <dsp:sp modelId="{786F5087-2358-4042-92D8-F0B9FB97595E}">
      <dsp:nvSpPr>
        <dsp:cNvPr id="0" name=""/>
        <dsp:cNvSpPr/>
      </dsp:nvSpPr>
      <dsp:spPr>
        <a:xfrm>
          <a:off x="3542330" y="7661657"/>
          <a:ext cx="2331809" cy="1378308"/>
        </a:xfrm>
        <a:prstGeom prst="ellipse">
          <a:avLst/>
        </a:prstGeom>
        <a:solidFill>
          <a:schemeClr val="tx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Medical</a:t>
          </a:r>
          <a:endParaRPr lang="en-US" sz="2400" kern="1200" dirty="0"/>
        </a:p>
      </dsp:txBody>
      <dsp:txXfrm>
        <a:off x="3542330" y="7661657"/>
        <a:ext cx="2331809" cy="1378308"/>
      </dsp:txXfrm>
    </dsp:sp>
    <dsp:sp modelId="{54C029FA-6B65-459A-AA75-535B8F48B7CF}">
      <dsp:nvSpPr>
        <dsp:cNvPr id="0" name=""/>
        <dsp:cNvSpPr/>
      </dsp:nvSpPr>
      <dsp:spPr>
        <a:xfrm rot="9021009">
          <a:off x="3305023" y="6237114"/>
          <a:ext cx="3280181" cy="15653"/>
        </a:xfrm>
        <a:custGeom>
          <a:avLst/>
          <a:gdLst/>
          <a:ahLst/>
          <a:cxnLst/>
          <a:rect l="0" t="0" r="0" b="0"/>
          <a:pathLst>
            <a:path>
              <a:moveTo>
                <a:pt x="0" y="7826"/>
              </a:moveTo>
              <a:lnTo>
                <a:pt x="3280181"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88950">
            <a:lnSpc>
              <a:spcPct val="90000"/>
            </a:lnSpc>
            <a:spcBef>
              <a:spcPct val="0"/>
            </a:spcBef>
            <a:spcAft>
              <a:spcPct val="35000"/>
            </a:spcAft>
          </a:pPr>
          <a:endParaRPr lang="en-US" sz="1100" kern="1200"/>
        </a:p>
      </dsp:txBody>
      <dsp:txXfrm rot="9021009">
        <a:off x="4863110" y="6162936"/>
        <a:ext cx="164009" cy="164009"/>
      </dsp:txXfrm>
    </dsp:sp>
    <dsp:sp modelId="{C35702B6-5FEA-4310-B47F-68A111C5136A}">
      <dsp:nvSpPr>
        <dsp:cNvPr id="0" name=""/>
        <dsp:cNvSpPr/>
      </dsp:nvSpPr>
      <dsp:spPr>
        <a:xfrm>
          <a:off x="1380917" y="6864902"/>
          <a:ext cx="2528797" cy="137830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Libraries</a:t>
          </a:r>
          <a:endParaRPr lang="en-US" sz="2400" kern="1200" dirty="0"/>
        </a:p>
      </dsp:txBody>
      <dsp:txXfrm>
        <a:off x="1380917" y="6864902"/>
        <a:ext cx="2528797" cy="1378308"/>
      </dsp:txXfrm>
    </dsp:sp>
    <dsp:sp modelId="{54DC2FA5-93EE-4729-9646-E995D1EC9074}">
      <dsp:nvSpPr>
        <dsp:cNvPr id="0" name=""/>
        <dsp:cNvSpPr/>
      </dsp:nvSpPr>
      <dsp:spPr>
        <a:xfrm rot="10169843">
          <a:off x="4314078" y="5211849"/>
          <a:ext cx="1538505" cy="15653"/>
        </a:xfrm>
        <a:custGeom>
          <a:avLst/>
          <a:gdLst/>
          <a:ahLst/>
          <a:cxnLst/>
          <a:rect l="0" t="0" r="0" b="0"/>
          <a:pathLst>
            <a:path>
              <a:moveTo>
                <a:pt x="0" y="7826"/>
              </a:moveTo>
              <a:lnTo>
                <a:pt x="1538505"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169843">
        <a:off x="5044868" y="5181213"/>
        <a:ext cx="76925" cy="76925"/>
      </dsp:txXfrm>
    </dsp:sp>
    <dsp:sp modelId="{B4367D33-D770-466E-AAA7-EDA568CBE37B}">
      <dsp:nvSpPr>
        <dsp:cNvPr id="0" name=""/>
        <dsp:cNvSpPr/>
      </dsp:nvSpPr>
      <dsp:spPr>
        <a:xfrm>
          <a:off x="451194" y="5005811"/>
          <a:ext cx="4136704" cy="1378308"/>
        </a:xfrm>
        <a:prstGeom prst="ellips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Municipalities</a:t>
          </a:r>
          <a:endParaRPr lang="en-US" sz="2400" kern="1200" dirty="0"/>
        </a:p>
      </dsp:txBody>
      <dsp:txXfrm>
        <a:off x="451194" y="5005811"/>
        <a:ext cx="4136704" cy="1378308"/>
      </dsp:txXfrm>
    </dsp:sp>
    <dsp:sp modelId="{C75DCDB2-0B53-4A07-9AA3-A0AA227834CF}">
      <dsp:nvSpPr>
        <dsp:cNvPr id="0" name=""/>
        <dsp:cNvSpPr/>
      </dsp:nvSpPr>
      <dsp:spPr>
        <a:xfrm rot="11495798">
          <a:off x="3659588" y="4184999"/>
          <a:ext cx="2227505" cy="15653"/>
        </a:xfrm>
        <a:custGeom>
          <a:avLst/>
          <a:gdLst/>
          <a:ahLst/>
          <a:cxnLst/>
          <a:rect l="0" t="0" r="0" b="0"/>
          <a:pathLst>
            <a:path>
              <a:moveTo>
                <a:pt x="0" y="7826"/>
              </a:moveTo>
              <a:lnTo>
                <a:pt x="2227505"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p>
      </dsp:txBody>
      <dsp:txXfrm rot="11495798">
        <a:off x="4717653" y="4137138"/>
        <a:ext cx="111375" cy="111375"/>
      </dsp:txXfrm>
    </dsp:sp>
    <dsp:sp modelId="{71338C34-E238-49F6-9B7F-65CC3CC0A7D2}">
      <dsp:nvSpPr>
        <dsp:cNvPr id="0" name=""/>
        <dsp:cNvSpPr/>
      </dsp:nvSpPr>
      <dsp:spPr>
        <a:xfrm>
          <a:off x="982512" y="3013925"/>
          <a:ext cx="2808511" cy="1378308"/>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Chambers</a:t>
          </a:r>
          <a:endParaRPr lang="en-US" sz="2400" kern="1200" dirty="0"/>
        </a:p>
      </dsp:txBody>
      <dsp:txXfrm>
        <a:off x="982512" y="3013925"/>
        <a:ext cx="2808511" cy="1378308"/>
      </dsp:txXfrm>
    </dsp:sp>
    <dsp:sp modelId="{A71C9DA9-809A-4912-BC34-6E519E55562C}">
      <dsp:nvSpPr>
        <dsp:cNvPr id="0" name=""/>
        <dsp:cNvSpPr/>
      </dsp:nvSpPr>
      <dsp:spPr>
        <a:xfrm rot="12557692">
          <a:off x="2611424" y="3107746"/>
          <a:ext cx="4005150" cy="15653"/>
        </a:xfrm>
        <a:custGeom>
          <a:avLst/>
          <a:gdLst/>
          <a:ahLst/>
          <a:cxnLst/>
          <a:rect l="0" t="0" r="0" b="0"/>
          <a:pathLst>
            <a:path>
              <a:moveTo>
                <a:pt x="0" y="7826"/>
              </a:moveTo>
              <a:lnTo>
                <a:pt x="4005150"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2557692">
        <a:off x="4513870" y="3015444"/>
        <a:ext cx="200257" cy="200257"/>
      </dsp:txXfrm>
    </dsp:sp>
    <dsp:sp modelId="{0A90B62C-F8D9-441A-8DB8-EAB3187577D1}">
      <dsp:nvSpPr>
        <dsp:cNvPr id="0" name=""/>
        <dsp:cNvSpPr/>
      </dsp:nvSpPr>
      <dsp:spPr>
        <a:xfrm>
          <a:off x="185693" y="889252"/>
          <a:ext cx="3377063" cy="1378308"/>
        </a:xfrm>
        <a:prstGeom prst="ellipse">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Recreation &amp; Tourism</a:t>
          </a:r>
          <a:endParaRPr lang="en-US" sz="2400" kern="1200" dirty="0"/>
        </a:p>
      </dsp:txBody>
      <dsp:txXfrm>
        <a:off x="185693" y="889252"/>
        <a:ext cx="3377063" cy="1378308"/>
      </dsp:txXfrm>
    </dsp:sp>
    <dsp:sp modelId="{D42A2521-FE0A-48FD-AF6C-A41826CCD85E}">
      <dsp:nvSpPr>
        <dsp:cNvPr id="0" name=""/>
        <dsp:cNvSpPr/>
      </dsp:nvSpPr>
      <dsp:spPr>
        <a:xfrm rot="13970209">
          <a:off x="4862320" y="2906179"/>
          <a:ext cx="2571743" cy="15653"/>
        </a:xfrm>
        <a:custGeom>
          <a:avLst/>
          <a:gdLst/>
          <a:ahLst/>
          <a:cxnLst/>
          <a:rect l="0" t="0" r="0" b="0"/>
          <a:pathLst>
            <a:path>
              <a:moveTo>
                <a:pt x="0" y="7826"/>
              </a:moveTo>
              <a:lnTo>
                <a:pt x="2571743" y="78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rot="13970209">
        <a:off x="6083898" y="2849712"/>
        <a:ext cx="128587" cy="128587"/>
      </dsp:txXfrm>
    </dsp:sp>
    <dsp:sp modelId="{25008ACC-5A23-40CD-AE10-DBA5713BC435}">
      <dsp:nvSpPr>
        <dsp:cNvPr id="0" name=""/>
        <dsp:cNvSpPr/>
      </dsp:nvSpPr>
      <dsp:spPr>
        <a:xfrm>
          <a:off x="3840154" y="581676"/>
          <a:ext cx="2124925" cy="137830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Realtors</a:t>
          </a:r>
          <a:endParaRPr lang="en-US" sz="2400" kern="1200" dirty="0"/>
        </a:p>
      </dsp:txBody>
      <dsp:txXfrm>
        <a:off x="3840154" y="581676"/>
        <a:ext cx="2124925" cy="137830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2" y="11247124"/>
            <a:ext cx="26660477"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61" y="11247124"/>
            <a:ext cx="7944421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1F213-4212-4984-8CE6-5B2800021D8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8"/>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1F213-4212-4984-8CE6-5B2800021D88}" type="datetimeFigureOut">
              <a:rPr lang="en-US" smtClean="0"/>
              <a:pPr/>
              <a:t>4/26/2012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9" y="65542164"/>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4" y="65542164"/>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1F213-4212-4984-8CE6-5B2800021D88}"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9824724"/>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2" y="13919201"/>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4"/>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1"/>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1F213-4212-4984-8CE6-5B2800021D88}" type="datetimeFigureOut">
              <a:rPr lang="en-US" smtClean="0"/>
              <a:pPr/>
              <a:t>4/26/2012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1F213-4212-4984-8CE6-5B2800021D88}" type="datetimeFigureOut">
              <a:rPr lang="en-US" smtClean="0"/>
              <a:pPr/>
              <a:t>4/26/2012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1F213-4212-4984-8CE6-5B2800021D88}" type="datetimeFigureOut">
              <a:rPr lang="en-US" smtClean="0"/>
              <a:pPr/>
              <a:t>4/26/2012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5"/>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4" y="9184645"/>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1F213-4212-4984-8CE6-5B2800021D88}"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1"/>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6452237" y="34350964"/>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1F213-4212-4984-8CE6-5B2800021D88}" type="datetimeFigureOut">
              <a:rPr lang="en-US" smtClean="0"/>
              <a:pPr/>
              <a:t>4/26/2012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F90D9C-991A-4948-9A32-C9C9D7C2DE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5"/>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F891F213-4212-4984-8CE6-5B2800021D88}" type="datetimeFigureOut">
              <a:rPr lang="en-US" smtClean="0"/>
              <a:pPr/>
              <a:t>4/26/2012</a:t>
            </a:fld>
            <a:endParaRPr lang="en-US"/>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61F90D9C-991A-4948-9A32-C9C9D7C2DE7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13"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diagramQuickStyle" Target="../diagrams/quickStyle1.xml"/><Relationship Id="rId2" Type="http://schemas.openxmlformats.org/officeDocument/2006/relationships/image" Target="../media/image1.png"/><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diagramLayout" Target="../diagrams/layout1.xml"/><Relationship Id="rId5" Type="http://schemas.openxmlformats.org/officeDocument/2006/relationships/image" Target="../media/image4.png"/><Relationship Id="rId15" Type="http://schemas.openxmlformats.org/officeDocument/2006/relationships/image" Target="../media/image8.png"/><Relationship Id="rId10" Type="http://schemas.openxmlformats.org/officeDocument/2006/relationships/diagramData" Target="../diagrams/data1.xml"/><Relationship Id="rId4" Type="http://schemas.openxmlformats.org/officeDocument/2006/relationships/image" Target="../media/image3.jpeg"/><Relationship Id="rId9" Type="http://schemas.openxmlformats.org/officeDocument/2006/relationships/chart" Target="../charts/chart2.xml"/><Relationship Id="rId14"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0" y="7848600"/>
            <a:ext cx="32994600" cy="17526000"/>
          </a:xfrm>
          <a:prstGeom prst="rect">
            <a:avLst/>
          </a:prstGeom>
          <a:solidFill>
            <a:schemeClr val="accent5">
              <a:lumMod val="50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p:cNvSpPr txBox="1"/>
          <p:nvPr/>
        </p:nvSpPr>
        <p:spPr>
          <a:xfrm>
            <a:off x="838200" y="41954946"/>
            <a:ext cx="25984200" cy="1477328"/>
          </a:xfrm>
          <a:prstGeom prst="rect">
            <a:avLst/>
          </a:prstGeom>
          <a:noFill/>
        </p:spPr>
        <p:txBody>
          <a:bodyPr wrap="square" rtlCol="0">
            <a:spAutoFit/>
          </a:bodyPr>
          <a:lstStyle/>
          <a:p>
            <a:r>
              <a:rPr lang="en-US" sz="9000" spc="-100" dirty="0" smtClean="0">
                <a:solidFill>
                  <a:schemeClr val="accent1">
                    <a:lumMod val="50000"/>
                  </a:schemeClr>
                </a:solidFill>
                <a:latin typeface="Times New Roman" pitchFamily="18" charset="0"/>
                <a:cs typeface="Times New Roman" pitchFamily="18" charset="0"/>
              </a:rPr>
              <a:t>GRANIT System, Earth Systems Research Center UNH</a:t>
            </a:r>
            <a:endParaRPr lang="en-US" sz="9000" spc="-100" dirty="0">
              <a:solidFill>
                <a:schemeClr val="accent1">
                  <a:lumMod val="50000"/>
                </a:schemeClr>
              </a:solidFill>
              <a:latin typeface="Times New Roman" pitchFamily="18" charset="0"/>
              <a:cs typeface="Times New Roman" pitchFamily="18" charset="0"/>
            </a:endParaRPr>
          </a:p>
        </p:txBody>
      </p:sp>
      <p:pic>
        <p:nvPicPr>
          <p:cNvPr id="31" name="Picture 30" descr="BMPP_LOGO_112011_notagline.png"/>
          <p:cNvPicPr>
            <a:picLocks noChangeAspect="1"/>
          </p:cNvPicPr>
          <p:nvPr/>
        </p:nvPicPr>
        <p:blipFill>
          <a:blip r:embed="rId2" cstate="print"/>
          <a:stretch>
            <a:fillRect/>
          </a:stretch>
        </p:blipFill>
        <p:spPr>
          <a:xfrm>
            <a:off x="3733800" y="76200"/>
            <a:ext cx="25298400" cy="7898521"/>
          </a:xfrm>
          <a:prstGeom prst="rect">
            <a:avLst/>
          </a:prstGeom>
        </p:spPr>
      </p:pic>
      <p:pic>
        <p:nvPicPr>
          <p:cNvPr id="1027" name="Picture 3"/>
          <p:cNvPicPr>
            <a:picLocks noChangeAspect="1" noChangeArrowheads="1"/>
          </p:cNvPicPr>
          <p:nvPr/>
        </p:nvPicPr>
        <p:blipFill>
          <a:blip r:embed="rId3" cstate="print"/>
          <a:srcRect l="5594" t="2687" r="4895" b="3124"/>
          <a:stretch>
            <a:fillRect/>
          </a:stretch>
        </p:blipFill>
        <p:spPr bwMode="auto">
          <a:xfrm>
            <a:off x="20345400" y="7980759"/>
            <a:ext cx="11631203" cy="16174641"/>
          </a:xfrm>
          <a:prstGeom prst="rect">
            <a:avLst/>
          </a:prstGeom>
          <a:noFill/>
          <a:ln w="9525">
            <a:noFill/>
            <a:miter lim="800000"/>
            <a:headEnd/>
            <a:tailEnd/>
          </a:ln>
        </p:spPr>
      </p:pic>
      <p:pic>
        <p:nvPicPr>
          <p:cNvPr id="35" name="Picture 34" descr="recoverygov.jpg"/>
          <p:cNvPicPr>
            <a:picLocks noChangeAspect="1"/>
          </p:cNvPicPr>
          <p:nvPr/>
        </p:nvPicPr>
        <p:blipFill>
          <a:blip r:embed="rId4" cstate="print"/>
          <a:stretch>
            <a:fillRect/>
          </a:stretch>
        </p:blipFill>
        <p:spPr>
          <a:xfrm>
            <a:off x="30415992" y="41845992"/>
            <a:ext cx="1740408" cy="1740408"/>
          </a:xfrm>
          <a:prstGeom prst="rect">
            <a:avLst/>
          </a:prstGeom>
        </p:spPr>
      </p:pic>
      <p:sp>
        <p:nvSpPr>
          <p:cNvPr id="47" name="TextBox 46"/>
          <p:cNvSpPr txBox="1"/>
          <p:nvPr/>
        </p:nvSpPr>
        <p:spPr>
          <a:xfrm>
            <a:off x="914400" y="8229600"/>
            <a:ext cx="16764000" cy="9601200"/>
          </a:xfrm>
          <a:prstGeom prst="rect">
            <a:avLst/>
          </a:prstGeom>
          <a:noFill/>
        </p:spPr>
        <p:txBody>
          <a:bodyPr wrap="square" rtlCol="0">
            <a:spAutoFit/>
          </a:bodyPr>
          <a:lstStyle/>
          <a:p>
            <a:r>
              <a:rPr lang="en-US" sz="6600" dirty="0" smtClean="0">
                <a:latin typeface="Times New Roman" pitchFamily="18" charset="0"/>
                <a:cs typeface="Times New Roman" pitchFamily="18" charset="0"/>
              </a:rPr>
              <a:t>OVERVIEW</a:t>
            </a:r>
          </a:p>
          <a:p>
            <a:pPr algn="just"/>
            <a:r>
              <a:rPr lang="en-US" sz="4800" dirty="0" smtClean="0">
                <a:latin typeface="Arial Narrow" pitchFamily="34" charset="0"/>
              </a:rPr>
              <a:t>The </a:t>
            </a:r>
            <a:r>
              <a:rPr lang="en-US" sz="4800" b="1" dirty="0" smtClean="0">
                <a:latin typeface="Arial Narrow" pitchFamily="34" charset="0"/>
              </a:rPr>
              <a:t>New Hampshire Broadband Mapping and Planning Program</a:t>
            </a:r>
            <a:r>
              <a:rPr lang="en-US" sz="4800" dirty="0" smtClean="0">
                <a:latin typeface="Arial Narrow" pitchFamily="34" charset="0"/>
              </a:rPr>
              <a:t> (NHBMPP) is a comprehensive program that seeks to understand where broadband is currently available in NH and how it can be made more widely available in the future.  The NHBMPP comprises two main components:</a:t>
            </a:r>
          </a:p>
          <a:p>
            <a:pPr algn="just"/>
            <a:r>
              <a:rPr lang="en-US" sz="4800" dirty="0" smtClean="0">
                <a:latin typeface="Arial Narrow" pitchFamily="34" charset="0"/>
              </a:rPr>
              <a:t> </a:t>
            </a:r>
          </a:p>
          <a:p>
            <a:pPr algn="just">
              <a:buFont typeface="Arial" pitchFamily="34" charset="0"/>
              <a:buChar char="•"/>
            </a:pPr>
            <a:r>
              <a:rPr lang="en-US" sz="4800" dirty="0" smtClean="0">
                <a:latin typeface="Arial Narrow" pitchFamily="34" charset="0"/>
              </a:rPr>
              <a:t>A broadband availability inventory and mapping effort</a:t>
            </a:r>
          </a:p>
          <a:p>
            <a:pPr algn="just">
              <a:buFont typeface="Arial" pitchFamily="34" charset="0"/>
              <a:buChar char="•"/>
            </a:pPr>
            <a:r>
              <a:rPr lang="en-US" sz="4800" dirty="0" smtClean="0">
                <a:latin typeface="Arial Narrow" pitchFamily="34" charset="0"/>
              </a:rPr>
              <a:t>A suite of planning and technical assistance initiatives</a:t>
            </a:r>
          </a:p>
          <a:p>
            <a:pPr algn="just"/>
            <a:endParaRPr lang="en-US" sz="4800" dirty="0" smtClean="0">
              <a:latin typeface="Arial Narrow" pitchFamily="34" charset="0"/>
            </a:endParaRPr>
          </a:p>
          <a:p>
            <a:pPr algn="just"/>
            <a:r>
              <a:rPr lang="en-US" sz="4800" dirty="0" smtClean="0">
                <a:latin typeface="Arial Narrow" pitchFamily="34" charset="0"/>
              </a:rPr>
              <a:t>Both components are part of a national effort to expand broadband access and adoption through improved data collection and broadband planning.</a:t>
            </a:r>
          </a:p>
        </p:txBody>
      </p:sp>
      <p:pic>
        <p:nvPicPr>
          <p:cNvPr id="53" name="Picture 5"/>
          <p:cNvPicPr>
            <a:picLocks noChangeAspect="1" noChangeArrowheads="1"/>
          </p:cNvPicPr>
          <p:nvPr/>
        </p:nvPicPr>
        <p:blipFill>
          <a:blip r:embed="rId5" cstate="print"/>
          <a:srcRect/>
          <a:stretch>
            <a:fillRect/>
          </a:stretch>
        </p:blipFill>
        <p:spPr bwMode="auto">
          <a:xfrm>
            <a:off x="1143000" y="18135600"/>
            <a:ext cx="7134398" cy="5562600"/>
          </a:xfrm>
          <a:prstGeom prst="rect">
            <a:avLst/>
          </a:prstGeom>
          <a:noFill/>
          <a:ln w="9525">
            <a:noFill/>
            <a:miter lim="800000"/>
            <a:headEnd/>
            <a:tailEnd/>
          </a:ln>
        </p:spPr>
      </p:pic>
      <p:pic>
        <p:nvPicPr>
          <p:cNvPr id="54" name="Picture 53"/>
          <p:cNvPicPr>
            <a:picLocks noChangeAspect="1" noChangeArrowheads="1"/>
          </p:cNvPicPr>
          <p:nvPr/>
        </p:nvPicPr>
        <p:blipFill>
          <a:blip r:embed="rId6" cstate="print"/>
          <a:srcRect t="8858" r="23570" b="2000"/>
          <a:stretch>
            <a:fillRect/>
          </a:stretch>
        </p:blipFill>
        <p:spPr bwMode="auto">
          <a:xfrm>
            <a:off x="10454595" y="18262936"/>
            <a:ext cx="6690405" cy="4876800"/>
          </a:xfrm>
          <a:prstGeom prst="rect">
            <a:avLst/>
          </a:prstGeom>
          <a:noFill/>
          <a:ln w="12700">
            <a:solidFill>
              <a:schemeClr val="accent1"/>
            </a:solidFill>
            <a:miter lim="800000"/>
            <a:headEnd/>
            <a:tailEnd/>
          </a:ln>
        </p:spPr>
      </p:pic>
      <p:sp>
        <p:nvSpPr>
          <p:cNvPr id="55" name="TextBox 54"/>
          <p:cNvSpPr txBox="1"/>
          <p:nvPr/>
        </p:nvSpPr>
        <p:spPr>
          <a:xfrm>
            <a:off x="10363200" y="23164800"/>
            <a:ext cx="7010400" cy="1631216"/>
          </a:xfrm>
          <a:prstGeom prst="rect">
            <a:avLst/>
          </a:prstGeom>
          <a:noFill/>
        </p:spPr>
        <p:txBody>
          <a:bodyPr wrap="square">
            <a:spAutoFit/>
          </a:bodyPr>
          <a:lstStyle/>
          <a:p>
            <a:pPr>
              <a:defRPr/>
            </a:pPr>
            <a:r>
              <a:rPr lang="en-US" sz="2000" i="1" dirty="0" smtClean="0">
                <a:latin typeface="Arial Narrow" pitchFamily="34" charset="0"/>
                <a:cs typeface="Arial" charset="0"/>
              </a:rPr>
              <a:t>The National Broadband Map was Launched </a:t>
            </a:r>
            <a:r>
              <a:rPr lang="en-US" sz="2000" i="1" dirty="0">
                <a:latin typeface="Arial Narrow" pitchFamily="34" charset="0"/>
                <a:cs typeface="Arial" charset="0"/>
              </a:rPr>
              <a:t>February 17</a:t>
            </a:r>
            <a:r>
              <a:rPr lang="en-US" sz="2000" i="1" baseline="30000" dirty="0">
                <a:latin typeface="Arial Narrow" pitchFamily="34" charset="0"/>
                <a:cs typeface="Arial" charset="0"/>
              </a:rPr>
              <a:t>th</a:t>
            </a:r>
            <a:r>
              <a:rPr lang="en-US" sz="2000" i="1" dirty="0">
                <a:latin typeface="Arial Narrow" pitchFamily="34" charset="0"/>
                <a:cs typeface="Arial" charset="0"/>
              </a:rPr>
              <a:t>, 2011 by </a:t>
            </a:r>
            <a:r>
              <a:rPr lang="en-US" sz="2000" i="1" dirty="0" smtClean="0">
                <a:latin typeface="Arial Narrow" pitchFamily="34" charset="0"/>
                <a:cs typeface="Arial" charset="0"/>
              </a:rPr>
              <a:t>National Telecommunications Information Administration (NTIA) </a:t>
            </a:r>
            <a:r>
              <a:rPr lang="en-US" sz="2000" i="1" dirty="0">
                <a:latin typeface="Arial Narrow" pitchFamily="34" charset="0"/>
                <a:cs typeface="Arial" charset="0"/>
              </a:rPr>
              <a:t>in collaboration with the </a:t>
            </a:r>
            <a:r>
              <a:rPr lang="en-US" sz="2000" i="1" dirty="0" smtClean="0">
                <a:latin typeface="Arial Narrow" pitchFamily="34" charset="0"/>
                <a:cs typeface="Arial" charset="0"/>
              </a:rPr>
              <a:t>Federal Communications Commission (FCC), </a:t>
            </a:r>
            <a:r>
              <a:rPr lang="en-US" sz="2000" i="1" dirty="0">
                <a:latin typeface="Arial Narrow" pitchFamily="34" charset="0"/>
                <a:cs typeface="Arial" charset="0"/>
              </a:rPr>
              <a:t>and in partnership with the 50 states, five territories and the District of Columbia broadband mapping programs</a:t>
            </a:r>
          </a:p>
        </p:txBody>
      </p:sp>
      <p:pic>
        <p:nvPicPr>
          <p:cNvPr id="66" name="Picture 65"/>
          <p:cNvPicPr>
            <a:picLocks noChangeAspect="1" noChangeArrowheads="1"/>
          </p:cNvPicPr>
          <p:nvPr/>
        </p:nvPicPr>
        <p:blipFill>
          <a:blip r:embed="rId7" cstate="print"/>
          <a:srcRect l="6466" t="3278" r="6897" b="3618"/>
          <a:stretch>
            <a:fillRect/>
          </a:stretch>
        </p:blipFill>
        <p:spPr bwMode="auto">
          <a:xfrm>
            <a:off x="853647" y="30335399"/>
            <a:ext cx="8137953" cy="11498401"/>
          </a:xfrm>
          <a:prstGeom prst="rect">
            <a:avLst/>
          </a:prstGeom>
          <a:noFill/>
          <a:ln w="9525">
            <a:noFill/>
            <a:miter lim="800000"/>
            <a:headEnd/>
            <a:tailEnd/>
          </a:ln>
        </p:spPr>
      </p:pic>
      <p:graphicFrame>
        <p:nvGraphicFramePr>
          <p:cNvPr id="69" name="Chart 68"/>
          <p:cNvGraphicFramePr/>
          <p:nvPr/>
        </p:nvGraphicFramePr>
        <p:xfrm>
          <a:off x="8763000" y="32156400"/>
          <a:ext cx="5242354" cy="403043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1" name="Chart 70"/>
          <p:cNvGraphicFramePr/>
          <p:nvPr/>
        </p:nvGraphicFramePr>
        <p:xfrm>
          <a:off x="10363200" y="35661600"/>
          <a:ext cx="5242515" cy="410549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7" name="Diagram 76"/>
          <p:cNvGraphicFramePr/>
          <p:nvPr/>
        </p:nvGraphicFramePr>
        <p:xfrm>
          <a:off x="16383000" y="31546800"/>
          <a:ext cx="15849600" cy="9525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0" name="TextBox 79"/>
          <p:cNvSpPr txBox="1"/>
          <p:nvPr/>
        </p:nvSpPr>
        <p:spPr>
          <a:xfrm>
            <a:off x="914400" y="26365200"/>
            <a:ext cx="14401800" cy="4062651"/>
          </a:xfrm>
          <a:prstGeom prst="rect">
            <a:avLst/>
          </a:prstGeom>
          <a:noFill/>
        </p:spPr>
        <p:txBody>
          <a:bodyPr wrap="square" rtlCol="0">
            <a:spAutoFit/>
          </a:bodyPr>
          <a:lstStyle/>
          <a:p>
            <a:pPr algn="just"/>
            <a:r>
              <a:rPr lang="en-US" sz="6600" dirty="0" smtClean="0">
                <a:latin typeface="Times New Roman" pitchFamily="18" charset="0"/>
                <a:cs typeface="Times New Roman" pitchFamily="18" charset="0"/>
              </a:rPr>
              <a:t>BROADBAND MAPPING</a:t>
            </a:r>
          </a:p>
          <a:p>
            <a:pPr algn="just"/>
            <a:r>
              <a:rPr lang="en-US" sz="4800" dirty="0" smtClean="0">
                <a:solidFill>
                  <a:prstClr val="black"/>
                </a:solidFill>
                <a:latin typeface="Arial Narrow" pitchFamily="34" charset="0"/>
              </a:rPr>
              <a:t>The primary goal of the Broadband Mapping program is to map broadband availability by type of technology and speed, in order to identify areas served, </a:t>
            </a:r>
            <a:r>
              <a:rPr lang="en-US" sz="4800" dirty="0" err="1" smtClean="0">
                <a:solidFill>
                  <a:prstClr val="black"/>
                </a:solidFill>
                <a:latin typeface="Arial Narrow" pitchFamily="34" charset="0"/>
              </a:rPr>
              <a:t>unserved</a:t>
            </a:r>
            <a:r>
              <a:rPr lang="en-US" sz="4800" dirty="0" smtClean="0">
                <a:solidFill>
                  <a:prstClr val="black"/>
                </a:solidFill>
                <a:latin typeface="Arial Narrow" pitchFamily="34" charset="0"/>
              </a:rPr>
              <a:t>, and underserved in the state.   </a:t>
            </a:r>
            <a:endParaRPr lang="en-US" sz="6600" dirty="0" smtClean="0">
              <a:latin typeface="Times New Roman" pitchFamily="18" charset="0"/>
              <a:cs typeface="Times New Roman" pitchFamily="18" charset="0"/>
            </a:endParaRPr>
          </a:p>
        </p:txBody>
      </p:sp>
      <p:sp>
        <p:nvSpPr>
          <p:cNvPr id="81" name="TextBox 80"/>
          <p:cNvSpPr txBox="1"/>
          <p:nvPr/>
        </p:nvSpPr>
        <p:spPr>
          <a:xfrm>
            <a:off x="17754600" y="26364486"/>
            <a:ext cx="14401800" cy="4801314"/>
          </a:xfrm>
          <a:prstGeom prst="rect">
            <a:avLst/>
          </a:prstGeom>
          <a:noFill/>
        </p:spPr>
        <p:txBody>
          <a:bodyPr wrap="square" rtlCol="0">
            <a:spAutoFit/>
          </a:bodyPr>
          <a:lstStyle/>
          <a:p>
            <a:pPr algn="r"/>
            <a:r>
              <a:rPr lang="en-US" sz="6600" dirty="0" smtClean="0">
                <a:latin typeface="Times New Roman" pitchFamily="18" charset="0"/>
                <a:cs typeface="Times New Roman" pitchFamily="18" charset="0"/>
              </a:rPr>
              <a:t>BROADBAND PLANNING</a:t>
            </a:r>
          </a:p>
          <a:p>
            <a:pPr algn="just"/>
            <a:r>
              <a:rPr lang="en-US" sz="4800" dirty="0" smtClean="0">
                <a:latin typeface="Arial Narrow" pitchFamily="34" charset="0"/>
              </a:rPr>
              <a:t>The focus of the Regional Broadband Planning program is to develop nine regional broadband plans that will be aggregated into one statewide broadband plan. Each region will establish and work with broadband stakeholder groups to help facilitate the process for developing the regional plans.    </a:t>
            </a:r>
          </a:p>
        </p:txBody>
      </p:sp>
      <p:sp>
        <p:nvSpPr>
          <p:cNvPr id="82" name="TextBox 81"/>
          <p:cNvSpPr txBox="1"/>
          <p:nvPr/>
        </p:nvSpPr>
        <p:spPr>
          <a:xfrm>
            <a:off x="1143000" y="23698200"/>
            <a:ext cx="7086600" cy="707886"/>
          </a:xfrm>
          <a:prstGeom prst="rect">
            <a:avLst/>
          </a:prstGeom>
          <a:noFill/>
        </p:spPr>
        <p:txBody>
          <a:bodyPr wrap="square">
            <a:spAutoFit/>
          </a:bodyPr>
          <a:lstStyle/>
          <a:p>
            <a:pPr>
              <a:defRPr/>
            </a:pPr>
            <a:r>
              <a:rPr lang="en-US" sz="2000" i="1" dirty="0" smtClean="0">
                <a:latin typeface="Arial Narrow" pitchFamily="34" charset="0"/>
                <a:cs typeface="Arial" charset="0"/>
              </a:rPr>
              <a:t>More information on the NHBMPP can be found at </a:t>
            </a:r>
            <a:r>
              <a:rPr lang="en-US" sz="2000" i="1" dirty="0" smtClean="0">
                <a:latin typeface="Arial Narrow" pitchFamily="34" charset="0"/>
                <a:cs typeface="Arial" charset="0"/>
              </a:rPr>
              <a:t>www.iwantbroadbandnh.org</a:t>
            </a:r>
            <a:endParaRPr lang="en-US" sz="2000" i="1" dirty="0">
              <a:latin typeface="Arial Narrow" pitchFamily="34" charset="0"/>
              <a:cs typeface="Arial" charset="0"/>
            </a:endParaRPr>
          </a:p>
        </p:txBody>
      </p:sp>
      <p:sp>
        <p:nvSpPr>
          <p:cNvPr id="85" name="TextBox 84"/>
          <p:cNvSpPr txBox="1"/>
          <p:nvPr/>
        </p:nvSpPr>
        <p:spPr>
          <a:xfrm>
            <a:off x="9448800" y="40005000"/>
            <a:ext cx="5486400" cy="707886"/>
          </a:xfrm>
          <a:prstGeom prst="rect">
            <a:avLst/>
          </a:prstGeom>
          <a:noFill/>
        </p:spPr>
        <p:txBody>
          <a:bodyPr wrap="square" rtlCol="0">
            <a:spAutoFit/>
          </a:bodyPr>
          <a:lstStyle/>
          <a:p>
            <a:pPr algn="ctr"/>
            <a:r>
              <a:rPr lang="en-US" sz="2000" i="1" dirty="0" smtClean="0">
                <a:latin typeface="Arial Narrow" pitchFamily="34" charset="0"/>
              </a:rPr>
              <a:t>As of September 2011, over 3700 Community Anchor Institutions have been mapped and surveyed.</a:t>
            </a:r>
            <a:endParaRPr lang="en-US" sz="2000" i="1" dirty="0">
              <a:latin typeface="Arial Narrow" pitchFamily="34" charset="0"/>
            </a:endParaRPr>
          </a:p>
        </p:txBody>
      </p:sp>
      <p:sp>
        <p:nvSpPr>
          <p:cNvPr id="86" name="TextBox 85"/>
          <p:cNvSpPr txBox="1"/>
          <p:nvPr/>
        </p:nvSpPr>
        <p:spPr>
          <a:xfrm>
            <a:off x="18288000" y="40843200"/>
            <a:ext cx="14630400" cy="400110"/>
          </a:xfrm>
          <a:prstGeom prst="rect">
            <a:avLst/>
          </a:prstGeom>
          <a:noFill/>
        </p:spPr>
        <p:txBody>
          <a:bodyPr wrap="square" rtlCol="0">
            <a:spAutoFit/>
          </a:bodyPr>
          <a:lstStyle/>
          <a:p>
            <a:pPr algn="ctr"/>
            <a:r>
              <a:rPr lang="en-US" sz="2000" i="1" dirty="0" smtClean="0">
                <a:latin typeface="Arial Narrow" pitchFamily="34" charset="0"/>
              </a:rPr>
              <a:t>The graphic above highlights the diverse representation of stakeholders serving on regional broadband stakeholder groups. </a:t>
            </a:r>
            <a:endParaRPr lang="en-US" sz="2000" i="1" dirty="0">
              <a:latin typeface="Arial Narrow" pitchFamily="34" charset="0"/>
            </a:endParaRPr>
          </a:p>
        </p:txBody>
      </p:sp>
      <p:sp>
        <p:nvSpPr>
          <p:cNvPr id="88" name="TextBox 87"/>
          <p:cNvSpPr txBox="1"/>
          <p:nvPr/>
        </p:nvSpPr>
        <p:spPr>
          <a:xfrm>
            <a:off x="8534400" y="30632400"/>
            <a:ext cx="6248400" cy="1384995"/>
          </a:xfrm>
          <a:prstGeom prst="rect">
            <a:avLst/>
          </a:prstGeom>
          <a:noFill/>
        </p:spPr>
        <p:txBody>
          <a:bodyPr wrap="square" rtlCol="0">
            <a:spAutoFit/>
          </a:bodyPr>
          <a:lstStyle/>
          <a:p>
            <a:pPr algn="ctr"/>
            <a:r>
              <a:rPr lang="en-US" sz="3200" b="1" dirty="0" smtClean="0">
                <a:latin typeface="Arial Narrow" pitchFamily="34" charset="0"/>
              </a:rPr>
              <a:t>Community Anchor Institution Broadband Availability</a:t>
            </a:r>
            <a:br>
              <a:rPr lang="en-US" sz="3200" b="1" dirty="0" smtClean="0">
                <a:latin typeface="Arial Narrow" pitchFamily="34" charset="0"/>
              </a:rPr>
            </a:br>
            <a:r>
              <a:rPr lang="en-US" sz="2000" b="1" i="1" dirty="0" smtClean="0">
                <a:latin typeface="Arial Narrow" pitchFamily="34" charset="0"/>
              </a:rPr>
              <a:t>(Based on Data Reported March 2011)</a:t>
            </a:r>
            <a:endParaRPr lang="en-US" sz="2000" b="1" i="1" dirty="0">
              <a:latin typeface="Arial Narrow" pitchFamily="34" charset="0"/>
            </a:endParaRPr>
          </a:p>
        </p:txBody>
      </p:sp>
      <p:sp>
        <p:nvSpPr>
          <p:cNvPr id="89" name="TextBox 88"/>
          <p:cNvSpPr txBox="1"/>
          <p:nvPr/>
        </p:nvSpPr>
        <p:spPr>
          <a:xfrm>
            <a:off x="20726400" y="24231600"/>
            <a:ext cx="10820400" cy="1015663"/>
          </a:xfrm>
          <a:prstGeom prst="rect">
            <a:avLst/>
          </a:prstGeom>
          <a:noFill/>
        </p:spPr>
        <p:txBody>
          <a:bodyPr wrap="square" rtlCol="0">
            <a:spAutoFit/>
          </a:bodyPr>
          <a:lstStyle/>
          <a:p>
            <a:pPr algn="ctr"/>
            <a:r>
              <a:rPr lang="en-US" sz="4000" b="1" dirty="0" smtClean="0">
                <a:latin typeface="Arial Narrow" pitchFamily="34" charset="0"/>
              </a:rPr>
              <a:t>Broadband Availability in New Hampshire </a:t>
            </a:r>
            <a:r>
              <a:rPr lang="en-US" sz="3200" b="1" dirty="0" smtClean="0">
                <a:latin typeface="Arial Narrow" pitchFamily="34" charset="0"/>
              </a:rPr>
              <a:t/>
            </a:r>
            <a:br>
              <a:rPr lang="en-US" sz="3200" b="1" dirty="0" smtClean="0">
                <a:latin typeface="Arial Narrow" pitchFamily="34" charset="0"/>
              </a:rPr>
            </a:br>
            <a:r>
              <a:rPr lang="en-US" sz="2000" b="1" i="1" dirty="0" smtClean="0">
                <a:latin typeface="Arial Narrow" pitchFamily="34" charset="0"/>
              </a:rPr>
              <a:t>(Based on Data Reported as of </a:t>
            </a:r>
            <a:r>
              <a:rPr lang="en-US" sz="2000" b="1" i="1" dirty="0" smtClean="0">
                <a:latin typeface="Arial Narrow" pitchFamily="34" charset="0"/>
              </a:rPr>
              <a:t>March 2012)</a:t>
            </a:r>
            <a:endParaRPr lang="en-US" sz="2000" b="1" i="1" dirty="0">
              <a:latin typeface="Arial Narrow" pitchFamily="34" charset="0"/>
            </a:endParaRPr>
          </a:p>
        </p:txBody>
      </p:sp>
      <p:pic>
        <p:nvPicPr>
          <p:cNvPr id="1033" name="Picture 9"/>
          <p:cNvPicPr>
            <a:picLocks noChangeAspect="1" noChangeArrowheads="1"/>
          </p:cNvPicPr>
          <p:nvPr/>
        </p:nvPicPr>
        <p:blipFill>
          <a:blip r:embed="rId15" cstate="print"/>
          <a:srcRect/>
          <a:stretch>
            <a:fillRect/>
          </a:stretch>
        </p:blipFill>
        <p:spPr bwMode="auto">
          <a:xfrm>
            <a:off x="28358592" y="41757600"/>
            <a:ext cx="1907782" cy="1981200"/>
          </a:xfrm>
          <a:prstGeom prst="rect">
            <a:avLst/>
          </a:prstGeom>
          <a:noFill/>
          <a:ln w="9525">
            <a:noFill/>
            <a:miter lim="800000"/>
            <a:headEnd/>
            <a:tailEnd/>
          </a:ln>
        </p:spPr>
      </p:pic>
      <p:pic>
        <p:nvPicPr>
          <p:cNvPr id="1034" name="Picture 10"/>
          <p:cNvPicPr>
            <a:picLocks noChangeAspect="1" noChangeArrowheads="1"/>
          </p:cNvPicPr>
          <p:nvPr/>
        </p:nvPicPr>
        <p:blipFill>
          <a:blip r:embed="rId16" cstate="print"/>
          <a:srcRect/>
          <a:stretch>
            <a:fillRect/>
          </a:stretch>
        </p:blipFill>
        <p:spPr bwMode="auto">
          <a:xfrm>
            <a:off x="26580243" y="41681400"/>
            <a:ext cx="1778349" cy="2133600"/>
          </a:xfrm>
          <a:prstGeom prst="rect">
            <a:avLst/>
          </a:prstGeom>
          <a:noFill/>
          <a:ln w="9525">
            <a:noFill/>
            <a:miter lim="800000"/>
            <a:headEnd/>
            <a:tailEnd/>
          </a:ln>
        </p:spPr>
      </p:pic>
      <p:cxnSp>
        <p:nvCxnSpPr>
          <p:cNvPr id="83" name="Straight Connector 82"/>
          <p:cNvCxnSpPr/>
          <p:nvPr/>
        </p:nvCxnSpPr>
        <p:spPr>
          <a:xfrm>
            <a:off x="0" y="41681400"/>
            <a:ext cx="32918400"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7.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490</TotalTime>
  <Words>275</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Michael</cp:lastModifiedBy>
  <cp:revision>23</cp:revision>
  <dcterms:created xsi:type="dcterms:W3CDTF">2011-05-20T20:18:44Z</dcterms:created>
  <dcterms:modified xsi:type="dcterms:W3CDTF">2012-04-26T15:40:57Z</dcterms:modified>
</cp:coreProperties>
</file>