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21E34-9537-42D6-9FE6-95399F2DAC7B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CBCB3-ED5A-4250-B563-3C04F41236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2B35-13C8-4BF3-A866-49483EB39B18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10E8-85FC-4214-A97E-E8A2BEFAE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2B35-13C8-4BF3-A866-49483EB39B18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10E8-85FC-4214-A97E-E8A2BEFAE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2B35-13C8-4BF3-A866-49483EB39B18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10E8-85FC-4214-A97E-E8A2BEFAE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2B35-13C8-4BF3-A866-49483EB39B18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10E8-85FC-4214-A97E-E8A2BEFAE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2B35-13C8-4BF3-A866-49483EB39B18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10E8-85FC-4214-A97E-E8A2BEFAE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2B35-13C8-4BF3-A866-49483EB39B18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10E8-85FC-4214-A97E-E8A2BEFAE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2B35-13C8-4BF3-A866-49483EB39B18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10E8-85FC-4214-A97E-E8A2BEFAE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2B35-13C8-4BF3-A866-49483EB39B18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10E8-85FC-4214-A97E-E8A2BEFAE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2B35-13C8-4BF3-A866-49483EB39B18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10E8-85FC-4214-A97E-E8A2BEFAE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2B35-13C8-4BF3-A866-49483EB39B18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10E8-85FC-4214-A97E-E8A2BEFAE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2B35-13C8-4BF3-A866-49483EB39B18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10E8-85FC-4214-A97E-E8A2BEFAE5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E2B35-13C8-4BF3-A866-49483EB39B18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010E8-85FC-4214-A97E-E8A2BEFAE5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2F2F2"/>
                </a:solidFill>
                <a:latin typeface="Candara" pitchFamily="34" charset="0"/>
                <a:cs typeface="Arial" charset="0"/>
              </a:rPr>
              <a:t>Broadband Availability – </a:t>
            </a:r>
            <a:br>
              <a:rPr lang="en-US" sz="3600" dirty="0" smtClean="0">
                <a:solidFill>
                  <a:srgbClr val="F2F2F2"/>
                </a:solidFill>
                <a:latin typeface="Candara" pitchFamily="34" charset="0"/>
                <a:cs typeface="Arial" charset="0"/>
              </a:rPr>
            </a:br>
            <a:r>
              <a:rPr lang="en-US" sz="3600" dirty="0" smtClean="0">
                <a:solidFill>
                  <a:srgbClr val="F2F2F2"/>
                </a:solidFill>
                <a:latin typeface="Candara" pitchFamily="34" charset="0"/>
                <a:cs typeface="Arial" charset="0"/>
              </a:rPr>
              <a:t>Cellular </a:t>
            </a:r>
            <a:r>
              <a:rPr lang="en-US" sz="3600" dirty="0" smtClean="0">
                <a:solidFill>
                  <a:srgbClr val="F2F2F2"/>
                </a:solidFill>
                <a:latin typeface="Candara" pitchFamily="34" charset="0"/>
                <a:cs typeface="Arial" charset="0"/>
              </a:rPr>
              <a:t>Service D</a:t>
            </a:r>
            <a:r>
              <a:rPr lang="en-US" sz="3600" dirty="0" smtClean="0">
                <a:solidFill>
                  <a:srgbClr val="F2F2F2"/>
                </a:solidFill>
                <a:latin typeface="Candara" pitchFamily="34" charset="0"/>
                <a:cs typeface="Arial" charset="0"/>
              </a:rPr>
              <a:t>ata </a:t>
            </a:r>
            <a:r>
              <a:rPr lang="en-US" sz="3600" dirty="0" smtClean="0">
                <a:solidFill>
                  <a:srgbClr val="F2F2F2"/>
                </a:solidFill>
                <a:latin typeface="Candara" pitchFamily="34" charset="0"/>
                <a:cs typeface="Arial" charset="0"/>
              </a:rPr>
              <a:t>Validation</a:t>
            </a:r>
          </a:p>
        </p:txBody>
      </p:sp>
      <p:sp>
        <p:nvSpPr>
          <p:cNvPr id="19461" name="Content Placeholder 2"/>
          <p:cNvSpPr>
            <a:spLocks/>
          </p:cNvSpPr>
          <p:nvPr/>
        </p:nvSpPr>
        <p:spPr bwMode="auto">
          <a:xfrm>
            <a:off x="152400" y="1066800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11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400" u="sng" dirty="0" smtClean="0">
                <a:latin typeface="Calibri" pitchFamily="34" charset="0"/>
              </a:rPr>
              <a:t>Drive Testing </a:t>
            </a:r>
            <a:endParaRPr lang="en-US" sz="2400" u="sng" dirty="0">
              <a:latin typeface="Calibri" pitchFamily="34" charset="0"/>
            </a:endParaRPr>
          </a:p>
        </p:txBody>
      </p:sp>
      <p:sp>
        <p:nvSpPr>
          <p:cNvPr id="19466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www.iwantbroadbandnh.org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16764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purpose of conducting a mobile wireless drive test for the NHBMPP is to identify the areas of New Hampshire that are lacking mobile wireless data coverage.  The mobile wireless providers (AT&amp;T, Sprint, T-Mobile, US Cellular, and Verizon Wireless) have provided the NHBMPP with polygon </a:t>
            </a:r>
            <a:r>
              <a:rPr lang="en-US" sz="1100" dirty="0" err="1"/>
              <a:t>shapefiles</a:t>
            </a:r>
            <a:r>
              <a:rPr lang="en-US" sz="1100" dirty="0"/>
              <a:t> of their coverage in an aggregate for the state.  It is recognized through personal experience, community emails, and online survey conducted that these data overstate the actual service coverage.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52400" y="2438400"/>
          <a:ext cx="4343400" cy="4343400"/>
        </p:xfrm>
        <a:graphic>
          <a:graphicData uri="http://schemas.openxmlformats.org/presentationml/2006/ole">
            <p:oleObj spid="_x0000_s1026" name="Acrobat Document" r:id="rId4" imgW="4663409" imgH="4663286" progId="AcroExch.Document.7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810000" y="2514600"/>
          <a:ext cx="4038600" cy="4038600"/>
        </p:xfrm>
        <a:graphic>
          <a:graphicData uri="http://schemas.openxmlformats.org/presentationml/2006/ole">
            <p:oleObj spid="_x0000_s1027" name="Acrobat Document" r:id="rId5" imgW="4663409" imgH="4663286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92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Adobe Acrobat Document</vt:lpstr>
      <vt:lpstr>Broadband Availability –  Cellular Service Data Validation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Broadband Availability –  Cellular Service Data Validation</dc:title>
  <dc:creator>Michael</dc:creator>
  <cp:lastModifiedBy>Michael</cp:lastModifiedBy>
  <cp:revision>4</cp:revision>
  <dcterms:created xsi:type="dcterms:W3CDTF">2012-06-20T10:19:31Z</dcterms:created>
  <dcterms:modified xsi:type="dcterms:W3CDTF">2012-06-20T11:27:08Z</dcterms:modified>
</cp:coreProperties>
</file>