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486400" cy="6858000"/>
  <p:notesSz cx="6858000" cy="9144000"/>
  <p:defaultTextStyle>
    <a:defPPr>
      <a:defRPr lang="en-US"/>
    </a:defPPr>
    <a:lvl1pPr marL="0" algn="l" defTabSz="6529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26462" algn="l" defTabSz="6529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652924" algn="l" defTabSz="6529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979387" algn="l" defTabSz="6529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305849" algn="l" defTabSz="6529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1632312" algn="l" defTabSz="6529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1958773" algn="l" defTabSz="6529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2285236" algn="l" defTabSz="6529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2611698" algn="l" defTabSz="6529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5" d="100"/>
          <a:sy n="135" d="100"/>
        </p:scale>
        <p:origin x="-2820" y="-36"/>
      </p:cViewPr>
      <p:guideLst>
        <p:guide orient="horz" pos="2160"/>
        <p:guide pos="17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" y="2130429"/>
            <a:ext cx="466344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2960" y="3886200"/>
            <a:ext cx="384048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26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52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793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058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32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58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852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6116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2D956-CD97-4B18-BCDE-545F9BA6015F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B61B-B572-4696-8E57-19F7A243AB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2D956-CD97-4B18-BCDE-545F9BA6015F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B61B-B572-4696-8E57-19F7A243AB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977640" y="274642"/>
            <a:ext cx="123444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4320" y="274642"/>
            <a:ext cx="361188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2D956-CD97-4B18-BCDE-545F9BA6015F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B61B-B572-4696-8E57-19F7A243AB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2D956-CD97-4B18-BCDE-545F9BA6015F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B61B-B572-4696-8E57-19F7A243AB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388" y="4406901"/>
            <a:ext cx="4663440" cy="1362075"/>
          </a:xfrm>
        </p:spPr>
        <p:txBody>
          <a:bodyPr anchor="t"/>
          <a:lstStyle>
            <a:lvl1pPr algn="l">
              <a:defRPr sz="29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3388" y="2906713"/>
            <a:ext cx="4663440" cy="1500188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32646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5292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979387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305849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632312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958773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28523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611698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2D956-CD97-4B18-BCDE-545F9BA6015F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B61B-B572-4696-8E57-19F7A243AB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4320" y="1600202"/>
            <a:ext cx="2423160" cy="4525963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88920" y="1600202"/>
            <a:ext cx="2423160" cy="4525963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2D956-CD97-4B18-BCDE-545F9BA6015F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B61B-B572-4696-8E57-19F7A243AB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2" y="1535113"/>
            <a:ext cx="2424112" cy="639762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6462" indent="0">
              <a:buNone/>
              <a:defRPr sz="1400" b="1"/>
            </a:lvl2pPr>
            <a:lvl3pPr marL="652924" indent="0">
              <a:buNone/>
              <a:defRPr sz="1200" b="1"/>
            </a:lvl3pPr>
            <a:lvl4pPr marL="979387" indent="0">
              <a:buNone/>
              <a:defRPr sz="1100" b="1"/>
            </a:lvl4pPr>
            <a:lvl5pPr marL="1305849" indent="0">
              <a:buNone/>
              <a:defRPr sz="1100" b="1"/>
            </a:lvl5pPr>
            <a:lvl6pPr marL="1632312" indent="0">
              <a:buNone/>
              <a:defRPr sz="1100" b="1"/>
            </a:lvl6pPr>
            <a:lvl7pPr marL="1958773" indent="0">
              <a:buNone/>
              <a:defRPr sz="1100" b="1"/>
            </a:lvl7pPr>
            <a:lvl8pPr marL="2285236" indent="0">
              <a:buNone/>
              <a:defRPr sz="1100" b="1"/>
            </a:lvl8pPr>
            <a:lvl9pPr marL="2611698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4322" y="2174875"/>
            <a:ext cx="2424112" cy="3951288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87015" y="1535113"/>
            <a:ext cx="2425065" cy="639762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6462" indent="0">
              <a:buNone/>
              <a:defRPr sz="1400" b="1"/>
            </a:lvl2pPr>
            <a:lvl3pPr marL="652924" indent="0">
              <a:buNone/>
              <a:defRPr sz="1200" b="1"/>
            </a:lvl3pPr>
            <a:lvl4pPr marL="979387" indent="0">
              <a:buNone/>
              <a:defRPr sz="1100" b="1"/>
            </a:lvl4pPr>
            <a:lvl5pPr marL="1305849" indent="0">
              <a:buNone/>
              <a:defRPr sz="1100" b="1"/>
            </a:lvl5pPr>
            <a:lvl6pPr marL="1632312" indent="0">
              <a:buNone/>
              <a:defRPr sz="1100" b="1"/>
            </a:lvl6pPr>
            <a:lvl7pPr marL="1958773" indent="0">
              <a:buNone/>
              <a:defRPr sz="1100" b="1"/>
            </a:lvl7pPr>
            <a:lvl8pPr marL="2285236" indent="0">
              <a:buNone/>
              <a:defRPr sz="1100" b="1"/>
            </a:lvl8pPr>
            <a:lvl9pPr marL="2611698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87015" y="2174875"/>
            <a:ext cx="2425065" cy="3951288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2D956-CD97-4B18-BCDE-545F9BA6015F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B61B-B572-4696-8E57-19F7A243AB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2D956-CD97-4B18-BCDE-545F9BA6015F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B61B-B572-4696-8E57-19F7A243AB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2D956-CD97-4B18-BCDE-545F9BA6015F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B61B-B572-4696-8E57-19F7A243AB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1" y="273050"/>
            <a:ext cx="1804988" cy="1162050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5031" y="273054"/>
            <a:ext cx="3067051" cy="585311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1" y="1435103"/>
            <a:ext cx="1804988" cy="4691063"/>
          </a:xfrm>
        </p:spPr>
        <p:txBody>
          <a:bodyPr/>
          <a:lstStyle>
            <a:lvl1pPr marL="0" indent="0">
              <a:buNone/>
              <a:defRPr sz="1000"/>
            </a:lvl1pPr>
            <a:lvl2pPr marL="326462" indent="0">
              <a:buNone/>
              <a:defRPr sz="900"/>
            </a:lvl2pPr>
            <a:lvl3pPr marL="652924" indent="0">
              <a:buNone/>
              <a:defRPr sz="700"/>
            </a:lvl3pPr>
            <a:lvl4pPr marL="979387" indent="0">
              <a:buNone/>
              <a:defRPr sz="600"/>
            </a:lvl4pPr>
            <a:lvl5pPr marL="1305849" indent="0">
              <a:buNone/>
              <a:defRPr sz="600"/>
            </a:lvl5pPr>
            <a:lvl6pPr marL="1632312" indent="0">
              <a:buNone/>
              <a:defRPr sz="600"/>
            </a:lvl6pPr>
            <a:lvl7pPr marL="1958773" indent="0">
              <a:buNone/>
              <a:defRPr sz="600"/>
            </a:lvl7pPr>
            <a:lvl8pPr marL="2285236" indent="0">
              <a:buNone/>
              <a:defRPr sz="600"/>
            </a:lvl8pPr>
            <a:lvl9pPr marL="2611698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2D956-CD97-4B18-BCDE-545F9BA6015F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B61B-B572-4696-8E57-19F7A243AB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372" y="4800600"/>
            <a:ext cx="3291840" cy="566738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5372" y="612775"/>
            <a:ext cx="3291840" cy="4114800"/>
          </a:xfrm>
        </p:spPr>
        <p:txBody>
          <a:bodyPr/>
          <a:lstStyle>
            <a:lvl1pPr marL="0" indent="0">
              <a:buNone/>
              <a:defRPr sz="2200"/>
            </a:lvl1pPr>
            <a:lvl2pPr marL="326462" indent="0">
              <a:buNone/>
              <a:defRPr sz="2000"/>
            </a:lvl2pPr>
            <a:lvl3pPr marL="652924" indent="0">
              <a:buNone/>
              <a:defRPr sz="1700"/>
            </a:lvl3pPr>
            <a:lvl4pPr marL="979387" indent="0">
              <a:buNone/>
              <a:defRPr sz="1400"/>
            </a:lvl4pPr>
            <a:lvl5pPr marL="1305849" indent="0">
              <a:buNone/>
              <a:defRPr sz="1400"/>
            </a:lvl5pPr>
            <a:lvl6pPr marL="1632312" indent="0">
              <a:buNone/>
              <a:defRPr sz="1400"/>
            </a:lvl6pPr>
            <a:lvl7pPr marL="1958773" indent="0">
              <a:buNone/>
              <a:defRPr sz="1400"/>
            </a:lvl7pPr>
            <a:lvl8pPr marL="2285236" indent="0">
              <a:buNone/>
              <a:defRPr sz="1400"/>
            </a:lvl8pPr>
            <a:lvl9pPr marL="2611698" indent="0">
              <a:buNone/>
              <a:defRPr sz="14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372" y="5367341"/>
            <a:ext cx="3291840" cy="804863"/>
          </a:xfrm>
        </p:spPr>
        <p:txBody>
          <a:bodyPr/>
          <a:lstStyle>
            <a:lvl1pPr marL="0" indent="0">
              <a:buNone/>
              <a:defRPr sz="1000"/>
            </a:lvl1pPr>
            <a:lvl2pPr marL="326462" indent="0">
              <a:buNone/>
              <a:defRPr sz="900"/>
            </a:lvl2pPr>
            <a:lvl3pPr marL="652924" indent="0">
              <a:buNone/>
              <a:defRPr sz="700"/>
            </a:lvl3pPr>
            <a:lvl4pPr marL="979387" indent="0">
              <a:buNone/>
              <a:defRPr sz="600"/>
            </a:lvl4pPr>
            <a:lvl5pPr marL="1305849" indent="0">
              <a:buNone/>
              <a:defRPr sz="600"/>
            </a:lvl5pPr>
            <a:lvl6pPr marL="1632312" indent="0">
              <a:buNone/>
              <a:defRPr sz="600"/>
            </a:lvl6pPr>
            <a:lvl7pPr marL="1958773" indent="0">
              <a:buNone/>
              <a:defRPr sz="600"/>
            </a:lvl7pPr>
            <a:lvl8pPr marL="2285236" indent="0">
              <a:buNone/>
              <a:defRPr sz="600"/>
            </a:lvl8pPr>
            <a:lvl9pPr marL="2611698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2D956-CD97-4B18-BCDE-545F9BA6015F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B61B-B572-4696-8E57-19F7A243AB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320" y="274638"/>
            <a:ext cx="4937760" cy="1143000"/>
          </a:xfrm>
          <a:prstGeom prst="rect">
            <a:avLst/>
          </a:prstGeom>
        </p:spPr>
        <p:txBody>
          <a:bodyPr vert="horz" lIns="65293" tIns="32647" rIns="65293" bIns="3264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0" y="1600202"/>
            <a:ext cx="4937760" cy="4525963"/>
          </a:xfrm>
          <a:prstGeom prst="rect">
            <a:avLst/>
          </a:prstGeom>
        </p:spPr>
        <p:txBody>
          <a:bodyPr vert="horz" lIns="65293" tIns="32647" rIns="65293" bIns="3264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56354"/>
            <a:ext cx="1280160" cy="365125"/>
          </a:xfrm>
          <a:prstGeom prst="rect">
            <a:avLst/>
          </a:prstGeom>
        </p:spPr>
        <p:txBody>
          <a:bodyPr vert="horz" lIns="65293" tIns="32647" rIns="65293" bIns="32647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2D956-CD97-4B18-BCDE-545F9BA6015F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4520" y="6356354"/>
            <a:ext cx="1737360" cy="365125"/>
          </a:xfrm>
          <a:prstGeom prst="rect">
            <a:avLst/>
          </a:prstGeom>
        </p:spPr>
        <p:txBody>
          <a:bodyPr vert="horz" lIns="65293" tIns="32647" rIns="65293" bIns="32647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31920" y="6356354"/>
            <a:ext cx="1280160" cy="365125"/>
          </a:xfrm>
          <a:prstGeom prst="rect">
            <a:avLst/>
          </a:prstGeom>
        </p:spPr>
        <p:txBody>
          <a:bodyPr vert="horz" lIns="65293" tIns="32647" rIns="65293" bIns="32647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0B61B-B572-4696-8E57-19F7A243ABD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52924" rtl="0" eaLnBrk="1" latinLnBrk="0" hangingPunct="1">
        <a:spcBef>
          <a:spcPct val="0"/>
        </a:spcBef>
        <a:buNone/>
        <a:defRPr sz="3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4848" indent="-244848" algn="l" defTabSz="6529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30501" indent="-204039" algn="l" defTabSz="65292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16156" indent="-163231" algn="l" defTabSz="652924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618" indent="-163231" algn="l" defTabSz="652924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69081" indent="-163231" algn="l" defTabSz="652924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95542" indent="-163231" algn="l" defTabSz="652924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22005" indent="-163231" algn="l" defTabSz="652924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48467" indent="-163231" algn="l" defTabSz="652924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74929" indent="-163231" algn="l" defTabSz="652924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292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26462" algn="l" defTabSz="65292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52924" algn="l" defTabSz="65292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79387" algn="l" defTabSz="65292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05849" algn="l" defTabSz="65292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32312" algn="l" defTabSz="65292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958773" algn="l" defTabSz="65292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285236" algn="l" defTabSz="65292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611698" algn="l" defTabSz="65292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5" name="Group 184"/>
          <p:cNvGrpSpPr/>
          <p:nvPr/>
        </p:nvGrpSpPr>
        <p:grpSpPr>
          <a:xfrm>
            <a:off x="187036" y="0"/>
            <a:ext cx="5299364" cy="6858000"/>
            <a:chOff x="1922318" y="0"/>
            <a:chExt cx="5299364" cy="6858000"/>
          </a:xfrm>
        </p:grpSpPr>
        <p:pic>
          <p:nvPicPr>
            <p:cNvPr id="186" name="Picture 185" descr="Documentation_Special_Generators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22318" y="0"/>
              <a:ext cx="5299364" cy="6858000"/>
            </a:xfrm>
            <a:prstGeom prst="rect">
              <a:avLst/>
            </a:prstGeom>
          </p:spPr>
        </p:pic>
        <p:grpSp>
          <p:nvGrpSpPr>
            <p:cNvPr id="187" name="Group 120"/>
            <p:cNvGrpSpPr/>
            <p:nvPr/>
          </p:nvGrpSpPr>
          <p:grpSpPr>
            <a:xfrm>
              <a:off x="2057400" y="381000"/>
              <a:ext cx="4969291" cy="5397044"/>
              <a:chOff x="2057400" y="381000"/>
              <a:chExt cx="4969291" cy="5397044"/>
            </a:xfrm>
          </p:grpSpPr>
          <p:sp>
            <p:nvSpPr>
              <p:cNvPr id="188" name="TextBox 187"/>
              <p:cNvSpPr txBox="1"/>
              <p:nvPr/>
            </p:nvSpPr>
            <p:spPr>
              <a:xfrm>
                <a:off x="2286000" y="1828800"/>
                <a:ext cx="1742785" cy="215444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8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tantia" pitchFamily="18" charset="0"/>
                  </a:rPr>
                  <a:t>The New York State Fairgrounds</a:t>
                </a:r>
              </a:p>
            </p:txBody>
          </p:sp>
          <p:sp>
            <p:nvSpPr>
              <p:cNvPr id="189" name="TextBox 188"/>
              <p:cNvSpPr txBox="1"/>
              <p:nvPr/>
            </p:nvSpPr>
            <p:spPr>
              <a:xfrm>
                <a:off x="2057400" y="4191000"/>
                <a:ext cx="1672253" cy="215444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8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tantia" pitchFamily="18" charset="0"/>
                  </a:rPr>
                  <a:t>Onondaga Community College</a:t>
                </a:r>
              </a:p>
            </p:txBody>
          </p:sp>
          <p:sp>
            <p:nvSpPr>
              <p:cNvPr id="190" name="TextBox 189"/>
              <p:cNvSpPr txBox="1"/>
              <p:nvPr/>
            </p:nvSpPr>
            <p:spPr>
              <a:xfrm>
                <a:off x="3048000" y="3200400"/>
                <a:ext cx="657552" cy="215444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800" b="1" i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tantia" pitchFamily="18" charset="0"/>
                  </a:rPr>
                  <a:t>OnCenter</a:t>
                </a:r>
                <a:endParaRPr lang="en-US" sz="8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tantia" pitchFamily="18" charset="0"/>
                </a:endParaRPr>
              </a:p>
            </p:txBody>
          </p:sp>
          <p:cxnSp>
            <p:nvCxnSpPr>
              <p:cNvPr id="191" name="Straight Arrow Connector 190"/>
              <p:cNvCxnSpPr>
                <a:stCxn id="190" idx="3"/>
              </p:cNvCxnSpPr>
              <p:nvPr/>
            </p:nvCxnSpPr>
            <p:spPr>
              <a:xfrm>
                <a:off x="3705552" y="3308122"/>
                <a:ext cx="1095048" cy="349477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2" name="TextBox 191"/>
              <p:cNvSpPr txBox="1"/>
              <p:nvPr/>
            </p:nvSpPr>
            <p:spPr>
              <a:xfrm>
                <a:off x="5638801" y="2895600"/>
                <a:ext cx="1029449" cy="215444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8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tantia" pitchFamily="18" charset="0"/>
                  </a:rPr>
                  <a:t>Le Moyne College</a:t>
                </a:r>
              </a:p>
            </p:txBody>
          </p:sp>
          <p:cxnSp>
            <p:nvCxnSpPr>
              <p:cNvPr id="193" name="Straight Arrow Connector 192"/>
              <p:cNvCxnSpPr>
                <a:stCxn id="192" idx="2"/>
              </p:cNvCxnSpPr>
              <p:nvPr/>
            </p:nvCxnSpPr>
            <p:spPr>
              <a:xfrm rot="16200000" flipH="1">
                <a:off x="6232486" y="3032083"/>
                <a:ext cx="241755" cy="399675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4" name="TextBox 193"/>
              <p:cNvSpPr txBox="1"/>
              <p:nvPr/>
            </p:nvSpPr>
            <p:spPr>
              <a:xfrm>
                <a:off x="5334000" y="1981200"/>
                <a:ext cx="1093569" cy="215444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800" b="1" i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tantia" pitchFamily="18" charset="0"/>
                  </a:rPr>
                  <a:t>NBT </a:t>
                </a:r>
                <a:r>
                  <a:rPr lang="en-US" sz="8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tantia" pitchFamily="18" charset="0"/>
                  </a:rPr>
                  <a:t>Bank Stadium</a:t>
                </a:r>
              </a:p>
            </p:txBody>
          </p:sp>
          <p:cxnSp>
            <p:nvCxnSpPr>
              <p:cNvPr id="195" name="Straight Arrow Connector 194"/>
              <p:cNvCxnSpPr>
                <a:stCxn id="194" idx="1"/>
              </p:cNvCxnSpPr>
              <p:nvPr/>
            </p:nvCxnSpPr>
            <p:spPr>
              <a:xfrm flipH="1">
                <a:off x="4419600" y="2088922"/>
                <a:ext cx="914400" cy="12087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6" name="TextBox 195"/>
              <p:cNvSpPr txBox="1"/>
              <p:nvPr/>
            </p:nvSpPr>
            <p:spPr>
              <a:xfrm>
                <a:off x="4953000" y="2286000"/>
                <a:ext cx="784189" cy="215444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800" b="1" i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tantia" pitchFamily="18" charset="0"/>
                  </a:rPr>
                  <a:t>Destiny USA</a:t>
                </a:r>
                <a:endParaRPr lang="en-US" sz="8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tantia" pitchFamily="18" charset="0"/>
                </a:endParaRPr>
              </a:p>
            </p:txBody>
          </p:sp>
          <p:cxnSp>
            <p:nvCxnSpPr>
              <p:cNvPr id="197" name="Straight Arrow Connector 196"/>
              <p:cNvCxnSpPr>
                <a:stCxn id="196" idx="1"/>
              </p:cNvCxnSpPr>
              <p:nvPr/>
            </p:nvCxnSpPr>
            <p:spPr>
              <a:xfrm flipH="1">
                <a:off x="4267200" y="2393722"/>
                <a:ext cx="685800" cy="12087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Arrow Connector 197"/>
              <p:cNvCxnSpPr>
                <a:stCxn id="188" idx="2"/>
              </p:cNvCxnSpPr>
              <p:nvPr/>
            </p:nvCxnSpPr>
            <p:spPr>
              <a:xfrm rot="5400000">
                <a:off x="2867522" y="1996127"/>
                <a:ext cx="241755" cy="337989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9" name="TextBox 198"/>
              <p:cNvSpPr txBox="1"/>
              <p:nvPr/>
            </p:nvSpPr>
            <p:spPr>
              <a:xfrm>
                <a:off x="4648200" y="2590800"/>
                <a:ext cx="1168910" cy="215444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8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tantia" pitchFamily="18" charset="0"/>
                  </a:rPr>
                  <a:t>St. Joseph’s Hospital</a:t>
                </a:r>
              </a:p>
            </p:txBody>
          </p:sp>
          <p:cxnSp>
            <p:nvCxnSpPr>
              <p:cNvPr id="200" name="Straight Arrow Connector 199"/>
              <p:cNvCxnSpPr>
                <a:stCxn id="199" idx="2"/>
              </p:cNvCxnSpPr>
              <p:nvPr/>
            </p:nvCxnSpPr>
            <p:spPr>
              <a:xfrm rot="5400000">
                <a:off x="4895751" y="2787298"/>
                <a:ext cx="317958" cy="35585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Arrow Connector 200"/>
              <p:cNvCxnSpPr>
                <a:stCxn id="189" idx="2"/>
              </p:cNvCxnSpPr>
              <p:nvPr/>
            </p:nvCxnSpPr>
            <p:spPr>
              <a:xfrm rot="16200000" flipH="1">
                <a:off x="2735586" y="4564384"/>
                <a:ext cx="546557" cy="230675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2" name="TextBox 201"/>
              <p:cNvSpPr txBox="1"/>
              <p:nvPr/>
            </p:nvSpPr>
            <p:spPr>
              <a:xfrm>
                <a:off x="3276600" y="4495800"/>
                <a:ext cx="1648208" cy="338554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8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tantia" pitchFamily="18" charset="0"/>
                  </a:rPr>
                  <a:t>Community General Hospital/</a:t>
                </a:r>
              </a:p>
              <a:p>
                <a:r>
                  <a:rPr lang="en-US" sz="8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tantia" pitchFamily="18" charset="0"/>
                  </a:rPr>
                  <a:t>Van </a:t>
                </a:r>
                <a:r>
                  <a:rPr lang="en-US" sz="800" b="1" i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tantia" pitchFamily="18" charset="0"/>
                  </a:rPr>
                  <a:t>Duyn</a:t>
                </a:r>
                <a:r>
                  <a:rPr lang="en-US" sz="8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tantia" pitchFamily="18" charset="0"/>
                  </a:rPr>
                  <a:t> Home and Hospital</a:t>
                </a:r>
              </a:p>
            </p:txBody>
          </p:sp>
          <p:cxnSp>
            <p:nvCxnSpPr>
              <p:cNvPr id="203" name="Straight Arrow Connector 202"/>
              <p:cNvCxnSpPr>
                <a:stCxn id="202" idx="2"/>
              </p:cNvCxnSpPr>
              <p:nvPr/>
            </p:nvCxnSpPr>
            <p:spPr>
              <a:xfrm rot="16200000" flipH="1">
                <a:off x="4048433" y="4886625"/>
                <a:ext cx="194843" cy="9030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4" name="TextBox 203"/>
              <p:cNvSpPr txBox="1"/>
              <p:nvPr/>
            </p:nvSpPr>
            <p:spPr>
              <a:xfrm>
                <a:off x="2971800" y="381000"/>
                <a:ext cx="1678665" cy="215444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8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tantia" pitchFamily="18" charset="0"/>
                  </a:rPr>
                  <a:t>Hancock International Airport</a:t>
                </a:r>
              </a:p>
            </p:txBody>
          </p:sp>
          <p:cxnSp>
            <p:nvCxnSpPr>
              <p:cNvPr id="205" name="Straight Arrow Connector 204"/>
              <p:cNvCxnSpPr>
                <a:stCxn id="204" idx="3"/>
              </p:cNvCxnSpPr>
              <p:nvPr/>
            </p:nvCxnSpPr>
            <p:spPr>
              <a:xfrm>
                <a:off x="4650465" y="488722"/>
                <a:ext cx="454935" cy="19707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6" name="TextBox 205"/>
              <p:cNvSpPr txBox="1"/>
              <p:nvPr/>
            </p:nvSpPr>
            <p:spPr>
              <a:xfrm>
                <a:off x="5867399" y="3810000"/>
                <a:ext cx="1159292" cy="338554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8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tantia" pitchFamily="18" charset="0"/>
                  </a:rPr>
                  <a:t>Syracuse University </a:t>
                </a:r>
              </a:p>
              <a:p>
                <a:pPr algn="ctr"/>
                <a:r>
                  <a:rPr lang="en-US" sz="8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tantia" pitchFamily="18" charset="0"/>
                  </a:rPr>
                  <a:t>Main Campus</a:t>
                </a:r>
              </a:p>
            </p:txBody>
          </p:sp>
          <p:sp>
            <p:nvSpPr>
              <p:cNvPr id="207" name="TextBox 206"/>
              <p:cNvSpPr txBox="1"/>
              <p:nvPr/>
            </p:nvSpPr>
            <p:spPr>
              <a:xfrm>
                <a:off x="3733800" y="3810000"/>
                <a:ext cx="845103" cy="215444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8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tantia" pitchFamily="18" charset="0"/>
                  </a:rPr>
                  <a:t>Carrier Dome</a:t>
                </a:r>
              </a:p>
            </p:txBody>
          </p:sp>
          <p:sp>
            <p:nvSpPr>
              <p:cNvPr id="208" name="TextBox 207"/>
              <p:cNvSpPr txBox="1"/>
              <p:nvPr/>
            </p:nvSpPr>
            <p:spPr>
              <a:xfrm>
                <a:off x="5334000" y="3429000"/>
                <a:ext cx="1128835" cy="338554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8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tantia" pitchFamily="18" charset="0"/>
                  </a:rPr>
                  <a:t>Upstate Medical </a:t>
                </a:r>
              </a:p>
              <a:p>
                <a:pPr algn="ctr"/>
                <a:r>
                  <a:rPr lang="en-US" sz="8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tantia" pitchFamily="18" charset="0"/>
                  </a:rPr>
                  <a:t>University Hospital</a:t>
                </a:r>
              </a:p>
            </p:txBody>
          </p:sp>
          <p:sp>
            <p:nvSpPr>
              <p:cNvPr id="209" name="TextBox 208"/>
              <p:cNvSpPr txBox="1"/>
              <p:nvPr/>
            </p:nvSpPr>
            <p:spPr>
              <a:xfrm>
                <a:off x="5867400" y="4191000"/>
                <a:ext cx="1143000" cy="338554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tantia" pitchFamily="18" charset="0"/>
                  </a:rPr>
                  <a:t>Syracuse University </a:t>
                </a:r>
              </a:p>
              <a:p>
                <a:pPr algn="ctr"/>
                <a:r>
                  <a:rPr lang="en-US" sz="8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tantia" pitchFamily="18" charset="0"/>
                  </a:rPr>
                  <a:t>South Campus</a:t>
                </a:r>
              </a:p>
            </p:txBody>
          </p:sp>
          <p:cxnSp>
            <p:nvCxnSpPr>
              <p:cNvPr id="210" name="Straight Arrow Connector 209"/>
              <p:cNvCxnSpPr>
                <a:stCxn id="207" idx="3"/>
              </p:cNvCxnSpPr>
              <p:nvPr/>
            </p:nvCxnSpPr>
            <p:spPr>
              <a:xfrm>
                <a:off x="4578903" y="3917722"/>
                <a:ext cx="602699" cy="120877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Straight Arrow Connector 210"/>
              <p:cNvCxnSpPr>
                <a:stCxn id="208" idx="1"/>
              </p:cNvCxnSpPr>
              <p:nvPr/>
            </p:nvCxnSpPr>
            <p:spPr>
              <a:xfrm rot="10800000" flipV="1">
                <a:off x="5181610" y="3598277"/>
                <a:ext cx="152390" cy="135522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Arrow Connector 211"/>
              <p:cNvCxnSpPr>
                <a:stCxn id="206" idx="1"/>
              </p:cNvCxnSpPr>
              <p:nvPr/>
            </p:nvCxnSpPr>
            <p:spPr>
              <a:xfrm rot="10800000" flipV="1">
                <a:off x="5486409" y="3979277"/>
                <a:ext cx="380991" cy="59322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Arrow Connector 212"/>
              <p:cNvCxnSpPr>
                <a:stCxn id="209" idx="2"/>
              </p:cNvCxnSpPr>
              <p:nvPr/>
            </p:nvCxnSpPr>
            <p:spPr>
              <a:xfrm rot="5400000">
                <a:off x="6055733" y="4493629"/>
                <a:ext cx="347243" cy="419092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4" name="TextBox 213"/>
              <p:cNvSpPr txBox="1"/>
              <p:nvPr/>
            </p:nvSpPr>
            <p:spPr>
              <a:xfrm>
                <a:off x="5486400" y="5562600"/>
                <a:ext cx="550151" cy="215444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800" b="1" i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tantia" pitchFamily="18" charset="0"/>
                  </a:rPr>
                  <a:t>Loretto</a:t>
                </a:r>
                <a:endParaRPr lang="en-US" sz="8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tantia" pitchFamily="18" charset="0"/>
                </a:endParaRPr>
              </a:p>
            </p:txBody>
          </p:sp>
          <p:cxnSp>
            <p:nvCxnSpPr>
              <p:cNvPr id="215" name="Straight Arrow Connector 214"/>
              <p:cNvCxnSpPr>
                <a:stCxn id="214" idx="0"/>
              </p:cNvCxnSpPr>
              <p:nvPr/>
            </p:nvCxnSpPr>
            <p:spPr>
              <a:xfrm rot="16200000" flipV="1">
                <a:off x="5433440" y="5234564"/>
                <a:ext cx="228599" cy="427474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48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Resource Systems Group,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erich.rentz</dc:creator>
  <cp:lastModifiedBy>Sumit Bindra</cp:lastModifiedBy>
  <cp:revision>9</cp:revision>
  <dcterms:created xsi:type="dcterms:W3CDTF">2010-11-09T18:18:35Z</dcterms:created>
  <dcterms:modified xsi:type="dcterms:W3CDTF">2014-11-07T17:35:28Z</dcterms:modified>
</cp:coreProperties>
</file>